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49B3B-B23E-4ADD-A672-7B0D48199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CC09E-C6D5-42E5-B64C-978FF82FC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80A84-D677-4E41-BF6E-144F0BAAC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E8F55-2406-4E09-9103-C24A1B9CA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2FE111-54E1-4C7E-9DE2-0C0755345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E36333-993A-4180-B851-5007CBC52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5404B2-AF0F-41C0-9EBD-8DEF2C2EE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C03B7-D85E-4E3E-93D9-1518E77C0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D44CB-93CB-437B-A65E-C14EF24FC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72938-87F8-4547-8632-940BA44AF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3FC08-5E5C-4D26-90EE-A539C11C0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46020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医防融合健康中国战略的重要支撑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医防融合在健康中国战略中的作用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医防融合的实践探索与经验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加强医防融合的政策建议与措施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医防融合在应对突发公共卫生事件中的作用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应对公共卫生挑战的需要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当前，我国面临多重公共卫生挑战，如新冠疫情、慢性病高发等，医防融合对于应对这些挑战具有重要意义。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健康是促进人的全面发展的必然要求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健康是人民幸福和社会发展的基础，是国家富强和民族复兴的重要标志。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医防融合是健康中国战略的重要支撑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医防融合强调预防为主、防治结合，是推进健康中国建设、提高人民健康水平的重要途径。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医防融合是指将医疗服务和预防保健有机结合，通过整合医疗卫生资源，提供全方位、全周期的健康服务。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包括预防保健、疾病治疗、康复护理等多个方面，强调以人民健康为中心，注重关口前移、重心下沉。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医防融合的内涵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预防为主、防治结合；整合资源、优化服务；全生命周期管理。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医防融合的特点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医防融合的概念及内涵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健康中国战略的目标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到2030年，建成与社会主义现代化国家相适应的健康中国，实现人民健康水平持续提升。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健康中国战略的要求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坚持预防为主、防治结合；深化医药卫生体制改革；加强医疗卫生服务体系建设；推动中医药传承创新发展；加强健康教育和健康促进等。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健康中国战略与医防融合的关系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医防融合是实现健康中国战略目标的重要途径和手段，通过医防融合可以推动医疗卫生服务模式转变，提高服务质量和效率，促进人民健康水平提升。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健康中国战略的目标与要求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医防融合在健康中国战略中的作用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推动医疗卫生服务从以治病为中心向以健康为中心转变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通过医防融合，将预防保健、疾病治疗和康复管理等环节有机结合，形成全周期、全方位的健康管理服务，实现从关注疾病治疗到关注健康的根本性转变。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促进医疗卫生资源下沉和均衡布局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通过医防融合，推动优质医疗卫生资源向基层和农村地区倾斜，促进城乡之间、区域之间医疗卫生资源的均衡布局，提高基层医疗卫生服务能力和水平。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促进医疗卫生服务模式转变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加强基层医疗卫生机构建设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通过医防融合，加大对基层医疗卫生机构的投入力度，改善基础设施条件，提高服务能力和水平，使其成为居民健康的“守门人”。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推动家庭医生签约服务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通过医防融合，推广家庭医生签约服务，为居民提供个性化的健康管理计划，建立长期稳定的契约服务关系，提高居民健康素养和自我保健能力。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提升基层医疗卫生服务能力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完善公共卫生应急管理体系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通过医防融合，建立健全公共卫生应急管理体系，提高应对突发公共卫生事件的能力，保障人民群众生命安全和身体健康。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加强重大传染病防控救治体系建设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通过医防融合，加强重大传染病防控救治体系建设，提高预防、控制和救治能力，有效应对重大传染病疫情的挑战。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推动公共卫生与医疗服务高效协同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通过医防融合，促进公共卫生与医疗服务的高效协同，实现资源共享、信息互通和业务协同，提高整体卫生健康服务效率和质量。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加强公共卫生体系建设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医防融合的实践探索与经验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典型地区医防融合实践案例分析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上海市医防融合实践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通过整合医疗卫生资源，构建以社区卫生服务中心为基础的医防融合服务体系，实现了疾病预防与控制的关口前移。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广东省医防融合实践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以慢性病管理为重点，推动医疗机构与疾控机构紧密合作，形成了“医院-社区-家庭”三位一体的医防融合模式。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四川省医防融合实践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在地震等自然灾害频发地区，探索建立了以应急医疗救援为核心的医防融合体系，有效提升了灾害应对能力。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通过实施健康管理计划、推广家庭医生制度等举措，实现了医疗与预防的有机结合。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美国医防融合经验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以国家卫生服务体系为基础，推动医疗机构与公共卫生机构紧密合作，形成了高效的医防融合机制。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英国医防融合经验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注重发挥基层医疗机构在疾病预防中的作用，通过完善家庭医生制度和健康指导体系等措施，实现了医疗与预防的深度融合。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日本医防融合经验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国内外医防融合经验借鉴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4305" b="4305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优质医疗资源主要集中在大城市和大医院，基层医疗机构服务能力不足，难以满足群众日益增长的医疗卫生需求。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医疗卫生资源配置不均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现行医保政策对预防保健服务的覆盖不足，导致群众对预防保健服务的利用不足。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医保政策不完善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基层医疗机构缺乏高素质的全科医生和公共卫生人才，难以满足医防融合工作的需要。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人才队伍建设滞后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医疗卫生机构之间的信息不互通、数据不共享，制约了医防融合工作的深入开展。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信息化建设不足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加强医防融合的政策建议与措施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https://d.book118.com/648046020121006031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2024-09-08T20:57:07.577</cp:lastPrinted>
  <dcterms:created xsi:type="dcterms:W3CDTF">2024-09-08T12:57:07Z</dcterms:created>
  <dcterms:modified xsi:type="dcterms:W3CDTF">2024-09-08T12:57:09Z</dcterms:modified>
</cp:coreProperties>
</file>