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4B273-4A0A-4930-8859-BA12159DC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684C1-C8BE-42DB-BF19-3FFE40B20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AE1AC-038C-4058-8CBB-863625814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2BA1C-14F7-4E62-8EAB-A47B26844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196FC6-2E51-4DE7-ADF0-10F4A12CC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E7F283-49CD-495B-80EC-AA42446AA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DA9CC1-6E72-4B64-A68F-FE968352B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209F4-3FFC-4629-8AF1-9611C820D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67378-0738-46B2-BCA4-D1058EFFD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EAB7F-398F-4098-AD9E-3E6254156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440AB-7D68-4BCF-91F8-DEDDF658A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46067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家长会参与中的学生权益保护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家长会与学生权益关系概述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现状分析：家长会参与中存在问题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法律法规依据及政策支持解读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改进措施建议：提升家长参与度与效果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案例分析：成功实践经验分享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家长会与学生权益关系概述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家长会是学校与学生家庭之间的桥梁，应当代表学生的利益，反映学生及家长的需求和关切。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代表学生利益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参与学校管理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促进家校合作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家长会应积极参与学校的管理和决策，促进学校民主管理和科学决策。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家长会应促进学校与家庭之间的合作，共同为学生的成长创造良好环境。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12" r="1421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学生权益内容及重要性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学生有接受义务教育的权利，任何单位和个人不得侵犯。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学生的人身自由、人格尊严、隐私权等应得到尊重和保护。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学生的财产权受法律保护，学校不得侵犯学生的财产权益。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学生有参与学校管理和决策的权利，包括参与学生组织、参与学校活动等。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受教育权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人身权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7" b="2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457" b="144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相互关联与影响因素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家庭背景与学生权益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家庭背景是影响学生权益的重要因素之一，家庭经济条件、父母教育程度等都会对学生的受教育权、人身权等产生影响。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学校管理与学生权益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学校的管理制度和措施直接影响学生的权益保护状况，如学校的纪律处分制度、考试制度等。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社会环境与学生权益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社会环境的变化也会对学生的权益产生影响，如社会经济的发展、教育改革的推进等都会对学生的受教育权、就业权等产生影响。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现状分析：家长会参与中存在问题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69" r="20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家长获取学校信息有限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由于家长与学校的沟通渠道不畅，家长往往无法全面了解学校的教育理念、教学方法等信息。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学生表现评价主观性强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家长对学生的表现评价往往基于个人主观感受，而非客观事实，这可能导致对学生的误解和偏见。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信息传递失真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在信息传递过程中，由于各种原因（如语言表述不清、信息传递者主观筛选等），信息可能会出现失真，进一步加剧误解和偏见。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信息不对称导致误解和偏见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家长和学校之间往往只通过定期的家长会进行沟通，这种方式过于单一，无法满足及时、有效的沟通需求。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沟通方式单一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在沟通内容上，家长和学校往往只关注学生的成绩和表现，而忽略了学生的其他方面（如兴趣爱好、心理健康等），这可能导致沟通不畅和矛盾冲突。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沟通内容片面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部分家长和教师在沟通过程中缺乏必要的沟通技巧，如倾听、表达、反馈等，这可能导致沟通效果不佳，甚至引发矛盾冲突。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沟通技巧不足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沟通不畅引发矛盾和冲突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投诉渠道不畅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当家长发现学生的权益受到侵害时，往往缺乏有效的投诉渠道，无法及时解决问题。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目前，对于家长会参与过程中的监督机制尚不完善，无法有效保障家长的参与权和学生的权益。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处理问题不公正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在处理涉及学生权益的问题时，部分学校可能存在不公正的情况，如偏袒某一方、处理结果不公正等，这进一步加剧了家长的担忧和不满。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167" r="14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缺乏有效监督机制保障公平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法律法规依据及政策支持解读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《中华人民共和国义务教育法》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规定了义务教育的实施和管理，强调要确保适龄儿童、少年的学习权利，保障其接受义务教育的机会。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《中华人民共和国教育法》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明确规定了学生在教育过程中的权利和义务，强调要保护学生的合法权益，促进学生全面发展。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《中华人民共和国未成年人保护法》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专门针对未成年人制定的法律，旨在保护未成年人的身心健康，保障其合法权益不受侵犯。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583" r="95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各地教育部门根据国家法律法规，结合当地实际情况，制定了一系列保护学生权益的政策和措施。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地方政府教育部门政策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地方政府设立了未成年人保护机构，负责协调、指导和监督未成年人保护工作，为学生提供必要的帮助和支持。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未成年人保护机构设置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地方政府通过建立教育督导制度，对学校的教育教学和管理进行监督和评估，确保学生的权益得到切实保障。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教育督导制度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地方政府部门政策支持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https://d.book118.com/648046067107006036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2024-09-16T02:54:03.129</cp:lastPrinted>
  <dcterms:created xsi:type="dcterms:W3CDTF">2024-09-15T18:54:03Z</dcterms:created>
  <dcterms:modified xsi:type="dcterms:W3CDTF">2024-09-15T18:54:05Z</dcterms:modified>
</cp:coreProperties>
</file>