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A0488E-9DA3-4246-98CB-903D1B4D8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91DD60-BB81-4012-AAE5-DFBD8C553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A665B1-7DE1-4CD8-BD31-8A770EBDB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518556-063A-4209-A647-E0F3CBCB8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B8375A-E209-4615-9B0C-8EEDECFBEB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1AFA9A-E6A5-40C0-9F57-EC744132C5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86F7E-3E8F-400B-8113-43E1717720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6F2EF-EE80-4644-9D65-F6CE19C8D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83F578-4BB6-4418-9E3D-5D64842CA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AB9DA-907D-4C56-B0B2-6B1024792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8DF162-268E-41CA-90EE-59BBAB437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47060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国际人力资源管理研究视角及方法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国际人力资源管理概述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国际人力资源管理的研究视角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国际人力资源管理的研究方法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国际人力资源管理实践案例分析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国际人力资源管理未来发展趋势及挑战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 r="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战略重要性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IHRM对企业国际化战略的实施和成功具有重要影响，涉及人力资源规划、招聘、绩效管理等。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随着全球化的加速发展，国际人力资源管理（IHRM）成为企业获取竞争优势的关键因素之一。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跨文化管理挑战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国际人力资源管理面临跨文化沟通、员工激励、培训与开发等多方面的挑战。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探讨国际人力资源管理在不同文化背景下的实践、挑战和策略，为企业国际化提供理论支持和实践指导。</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如何有效管理跨文化团队？如何制定适应不同文化背景的招聘和选拔策略？如何设计跨国公司的绩效管理体系？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采用文献综述、案例研究、问卷调查等多种研究方法，对国际人力资源管理的相关理论和实践进行深入分析。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研究涵盖国际人力资源管理的多个方面，包括跨文化沟通、员工激励、培训与开发、人力资源规划、招聘与选拔、绩效管理等。同时，研究还将涉及不同行业和地区的国际企业，以提供更全面的视角和更深入的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国际人力资源管理概述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国际人力资源管理的定义和特点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IHRM涉及跨文化、跨地域、跨时区的管理，需要处理不同国家/地区的法律法规、文化差异、劳动力市场等问题。此外，IHRM还强调战略性、系统性和整合性，要求将人力资源管理与组织的全球战略和业务目标紧密结合。</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国际人力资源管理（IHRM）是指在跨国经营背景下，对人力资源进行获取、开发、保持、利用和评估等一系列管理活动，以实现组织全球战略目标的过程。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初级阶段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20世纪60年代以前，国际人力资源管理主要关注跨国企业如何在海外市场进行人员招聘和培训。</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20世纪60年代至80年代，随着跨国企业的快速发展，IHRM逐渐受到重视，开始关注跨文化适应、外派人员管理等问题。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20世纪90年代至今，IHRM理论和方法不断完善，涉及领域更加广泛，包括国际人力资源规划、跨文化沟通、全球绩效管理等。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国际人力资源管理的发展历程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文化差异、法律法规差异、劳动力市场差异等给IHRM带来诸多挑战。如何有效管理多元文化背景下的员工队伍，确保企业在不同国家/地区的合规经营，是IHRM面临的主要问题。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趋势为IHRM提供了广阔的发展空间。通过优化全球人力资源配置，提高员工队伍的整体素质和绩效水平，IHRM可以为企业创造更大的竞争优势。同时，IHRM也有助于推动企业在全球范围内的品牌建设和市场拓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国际人力资源管理面临的挑战和机遇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国际人力资源管理的研究视角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研究不同国家、地区文化背景下人力资源管理的异同，以及文化差异对人力资源管理实践的影响。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文化差异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分析企业在国际化过程中如何适应不同文化环境，以及跨文化适应对人力资源管理策略的要求。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跨文化适应</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探讨在跨文化背景下如何实现有效的沟通，以提高国际人力资源管理的效率和效果。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跨文化沟通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跨文化视角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全球化趋势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全球人才流动</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全球薪酬管理</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全球化视角</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分析全球化对国际人力资源管理的影响，以及全球化趋势下企业人力资源管理的挑战和机遇。</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研究全球范围内人才的流动趋势和特点，以及国际企业如何在全球范围内吸引和留住优秀人才。</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探讨在全球化背景下如何制定合理的薪酬策略，以激励员工并吸引和留住优秀人才。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研究不同国家、地区的劳动法规对国际人力资源管理的影响，以及企业如何遵守当地的劳动法规。</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国际劳动法规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分析企业内部制度对国际人力资源管理的影响，以及如何制定合理的企业内部制度以支持国际人力资源管理实践。</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企业内部制度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探讨制度变迁和创新对国际人力资源管理的影响，以及企业如何在制度变迁中把握机遇并实现人力资源管理的创新。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制度变迁与创新</a:t>
            </a:r>
          </a:p>
        </p:txBody>
      </p:sp>
      <p:pic>
        <p:nvPicPr>
          <p:cNvPr id="9" name="Picture 9"/>
          <p:cNvPicPr>
            <a:picLocks noChangeAspect="1"/>
          </p:cNvPicPr>
          <p:nvPr/>
        </p:nvPicPr>
        <p:blipFill>
          <a:blip r:embed="rId2"/>
          <a:srcRect l="13892" r="13892"/>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制度化视角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https://d.book118.com/648047060070006032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2024-09-10T01:33:17.795</cp:lastPrinted>
  <dcterms:created xsi:type="dcterms:W3CDTF">2024-09-09T17:33:17Z</dcterms:created>
  <dcterms:modified xsi:type="dcterms:W3CDTF">2024-09-09T17:33:20Z</dcterms:modified>
</cp:coreProperties>
</file>