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476E2-407C-4FC2-8FA9-67439C904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8E437-8BD4-4C1D-B4AF-0182AAF8A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D12C6-8666-4AB3-A78B-823E3A215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68268-205A-43EC-ADF6-2CDF72EF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86D61-638B-4B96-BAC5-63A33BB32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6E7468-F6ED-472D-A6BB-63C01F863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B98B37-A1C3-4652-BED0-06E7DC85F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2F312-A4EF-45B0-860B-8E50EC85D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FDAA9-E58B-4A31-B409-7F80C4AF8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FA23D-B2B8-4EBA-96C5-C06AC4338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A90C0-A5B8-483D-982D-3BFFFE9D8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5210612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社区消防安全教育活动总结报告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随着城市化进程的加速，社区消防安全问题日益突出，提高居民的消防安全意识和自救互救能力至关重要。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近年来，社区火灾事故频发，给居民的生命财产安全带来了严重威胁。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基于以上背景，我们组织了本次社区消防安全教育活动，旨在提高居民的消防安全意识和应对火灾的能力。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提高居民的消防安全意识和自救互救能力；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宣传消防安全知识，增强居民的火灾防范意识；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促进社区居民之间的相互关心和协作，共同维护社区安全。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XXXX年XX月XX日（周X）下午XX:XX-XX:XX；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XX社区广场。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活动内容和实施过程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50" r="27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总结词：深入浅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详细描述：活动开始时，由专业消防人员为社区居民讲解消防安全知识，包括火灾的危害、预防措施、初期火灾扑救方法等，语言简练、通俗易懂，使居民对消防安全有更深入的了解。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消防安全知识讲解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总结词：直观明了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详细描述：活动中，展示了各种消防器材，如灭火器、灭火器、消防栓等，并由专业人员进行使用演示，让居民了解其使用方法和注意事项，使居民在遇到火灾时能够正确使用器材进行自救。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消防器材展示和使用演示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总结词：实践操作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详细描述：在专业人员的指导下，居民们进行了灭火器实操演练，学习如何正确使用灭火器进行扑救初期火灾。通过实践操作，使居民们更加熟悉灭火器的使用技巧，提高应对火灾的能力。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灭火器实操演练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总结词：模拟实战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最后，进行了火灾逃生演练，模拟火灾现场，指导居民在遇到火灾时如何正确逃生。演练过程中，专业人员对居民的逃生动作和注意事项进行了点评和指导，使居民在实际遇到火灾时能够更加冷静应对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火灾逃生演练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https://d.book118.com/648052106127006043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2024-09-23T14:43:05.951</cp:lastPrinted>
  <dcterms:created xsi:type="dcterms:W3CDTF">2024-09-23T06:43:05Z</dcterms:created>
  <dcterms:modified xsi:type="dcterms:W3CDTF">2024-09-23T06:43:07Z</dcterms:modified>
</cp:coreProperties>
</file>