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7DC65-3E45-40C8-B33D-C7C6561D9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894EB-5A42-40E8-B9A1-65CCFA58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C3E2C-FF35-47FE-B500-E8FA1B020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B7DEE-5AAB-410E-A6F4-1A0497FF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4D88E-7CAA-45BD-9774-74D6F864C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2E7F8-71DC-4CA2-AFE3-12C87B617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7698C-7E71-415B-9D42-BDA6E22BF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09F0B-6B27-43B1-B9DC-349D02ABA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80F87-D1AB-41D0-8AA0-C18FA937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B98D0-C51B-4786-BBD0-C3AE932D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B9967-8827-4EB6-91A5-FEAAC7BD5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117" r:id="rId2"/>
    <p:sldLayoutId id="2147492118" r:id="rId3"/>
    <p:sldLayoutId id="2147492119" r:id="rId4"/>
    <p:sldLayoutId id="2147492120" r:id="rId5"/>
    <p:sldLayoutId id="2147492121" r:id="rId6"/>
    <p:sldLayoutId id="2147492122" r:id="rId7"/>
    <p:sldLayoutId id="2147492123" r:id="rId8"/>
    <p:sldLayoutId id="2147492124" r:id="rId9"/>
    <p:sldLayoutId id="2147492125" r:id="rId10"/>
    <p:sldLayoutId id="21474921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2" Type="http://schemas.openxmlformats.org/officeDocument/2006/relationships/tags" Target="../tags/tag464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79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tags" Target="../tags/tag4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1.xml" /><Relationship Id="rId11" Type="http://schemas.openxmlformats.org/officeDocument/2006/relationships/tags" Target="../tags/tag492.xml" /><Relationship Id="rId12" Type="http://schemas.openxmlformats.org/officeDocument/2006/relationships/tags" Target="../tags/tag493.xml" /><Relationship Id="rId13" Type="http://schemas.openxmlformats.org/officeDocument/2006/relationships/tags" Target="../tags/tag494.xml" /><Relationship Id="rId14" Type="http://schemas.openxmlformats.org/officeDocument/2006/relationships/tags" Target="../tags/tag495.xml" /><Relationship Id="rId15" Type="http://schemas.openxmlformats.org/officeDocument/2006/relationships/tags" Target="../tags/tag496.xml" /><Relationship Id="rId16" Type="http://schemas.openxmlformats.org/officeDocument/2006/relationships/tags" Target="../tags/tag497.xml" /><Relationship Id="rId17" Type="http://schemas.openxmlformats.org/officeDocument/2006/relationships/tags" Target="../tags/tag498.xml" /><Relationship Id="rId2" Type="http://schemas.openxmlformats.org/officeDocument/2006/relationships/tags" Target="../tags/tag483.xml" /><Relationship Id="rId3" Type="http://schemas.openxmlformats.org/officeDocument/2006/relationships/tags" Target="../tags/tag484.xml" /><Relationship Id="rId4" Type="http://schemas.openxmlformats.org/officeDocument/2006/relationships/tags" Target="../tags/tag485.xml" /><Relationship Id="rId5" Type="http://schemas.openxmlformats.org/officeDocument/2006/relationships/tags" Target="../tags/tag486.xml" /><Relationship Id="rId6" Type="http://schemas.openxmlformats.org/officeDocument/2006/relationships/tags" Target="../tags/tag487.xml" /><Relationship Id="rId7" Type="http://schemas.openxmlformats.org/officeDocument/2006/relationships/tags" Target="../tags/tag488.xml" /><Relationship Id="rId8" Type="http://schemas.openxmlformats.org/officeDocument/2006/relationships/tags" Target="../tags/tag489.xml" /><Relationship Id="rId9" Type="http://schemas.openxmlformats.org/officeDocument/2006/relationships/tags" Target="../tags/tag4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7.xml" /><Relationship Id="rId11" Type="http://schemas.openxmlformats.org/officeDocument/2006/relationships/tags" Target="../tags/tag508.xml" /><Relationship Id="rId12" Type="http://schemas.openxmlformats.org/officeDocument/2006/relationships/tags" Target="../tags/tag509.xml" /><Relationship Id="rId13" Type="http://schemas.openxmlformats.org/officeDocument/2006/relationships/tags" Target="../tags/tag510.xml" /><Relationship Id="rId2" Type="http://schemas.openxmlformats.org/officeDocument/2006/relationships/tags" Target="../tags/tag499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tags" Target="../tags/tag504.xml" /><Relationship Id="rId8" Type="http://schemas.openxmlformats.org/officeDocument/2006/relationships/tags" Target="../tags/tag505.xml" /><Relationship Id="rId9" Type="http://schemas.openxmlformats.org/officeDocument/2006/relationships/tags" Target="../tags/tag5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11.xml" /><Relationship Id="rId3" Type="http://schemas.openxmlformats.org/officeDocument/2006/relationships/tags" Target="../tags/tag512.xml" /><Relationship Id="rId4" Type="http://schemas.openxmlformats.org/officeDocument/2006/relationships/tags" Target="../tags/tag5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2.xml" /><Relationship Id="rId11" Type="http://schemas.openxmlformats.org/officeDocument/2006/relationships/tags" Target="../tags/tag523.xml" /><Relationship Id="rId12" Type="http://schemas.openxmlformats.org/officeDocument/2006/relationships/tags" Target="../tags/tag524.xml" /><Relationship Id="rId13" Type="http://schemas.openxmlformats.org/officeDocument/2006/relationships/tags" Target="../tags/tag525.xml" /><Relationship Id="rId14" Type="http://schemas.openxmlformats.org/officeDocument/2006/relationships/tags" Target="../tags/tag526.xml" /><Relationship Id="rId15" Type="http://schemas.openxmlformats.org/officeDocument/2006/relationships/tags" Target="../tags/tag527.xml" /><Relationship Id="rId16" Type="http://schemas.openxmlformats.org/officeDocument/2006/relationships/tags" Target="../tags/tag528.xml" /><Relationship Id="rId17" Type="http://schemas.openxmlformats.org/officeDocument/2006/relationships/tags" Target="../tags/tag529.xml" /><Relationship Id="rId2" Type="http://schemas.openxmlformats.org/officeDocument/2006/relationships/tags" Target="../tags/tag514.xml" /><Relationship Id="rId3" Type="http://schemas.openxmlformats.org/officeDocument/2006/relationships/tags" Target="../tags/tag515.xml" /><Relationship Id="rId4" Type="http://schemas.openxmlformats.org/officeDocument/2006/relationships/tags" Target="../tags/tag516.xml" /><Relationship Id="rId5" Type="http://schemas.openxmlformats.org/officeDocument/2006/relationships/tags" Target="../tags/tag517.xml" /><Relationship Id="rId6" Type="http://schemas.openxmlformats.org/officeDocument/2006/relationships/tags" Target="../tags/tag518.xml" /><Relationship Id="rId7" Type="http://schemas.openxmlformats.org/officeDocument/2006/relationships/tags" Target="../tags/tag519.xml" /><Relationship Id="rId8" Type="http://schemas.openxmlformats.org/officeDocument/2006/relationships/tags" Target="../tags/tag520.xml" /><Relationship Id="rId9" Type="http://schemas.openxmlformats.org/officeDocument/2006/relationships/tags" Target="../tags/tag5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30.xml" /><Relationship Id="rId3" Type="http://schemas.openxmlformats.org/officeDocument/2006/relationships/tags" Target="../tags/tag531.xml" /><Relationship Id="rId4" Type="http://schemas.openxmlformats.org/officeDocument/2006/relationships/tags" Target="../tags/tag532.xml" /><Relationship Id="rId5" Type="http://schemas.openxmlformats.org/officeDocument/2006/relationships/tags" Target="../tags/tag5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30211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管理层主管战略规划引领企业持续发展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战略规划对企业发展的重要性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管理层主管在企业战略规划中的作用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企业战略规划的制定和实施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企业战略规划的成功案例分析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管理层主管如何应对企业战略规划的挑战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战略规划对企业发展的重要性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9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战略规划的定义和意义</a:t>
            </a:r>
            <a:endParaRPr lang="zh-CN" altLang="en-US"/>
          </a:p>
        </p:txBody>
      </p:sp>
      <p:sp>
        <p:nvSpPr>
          <p:cNvPr id="10513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战略规划能够使企业更好地整合内外部资源，优化资源配置，提高企业的运营效率和盈利能力。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战略规划是企业为实现长期发展目标而制定的总体规划和计划，包括愿景、使命、价值观、战略目标、业务领域等。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战略规划的意义在于为企业提供明确的发展方向和目标，使企业能够更好地应对市场变化和竞争挑战，提高自身的竞争力和可持续发展能力。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战略规划有助于企业建立良好的企业文化和价值观，增强员工的归属感和凝聚力，促进企业的长期发展。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战略规划对企业发展的影响</a:t>
            </a:r>
            <a:endParaRPr lang="zh-CN" altLang="en-US"/>
          </a:p>
        </p:txBody>
      </p:sp>
      <p:sp>
        <p:nvSpPr>
          <p:cNvPr id="10514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优化资源配置：战略规划有助于企业合理配置资源，提高资源利用效率。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明确企业发展方向：战略规划为企业指明了发展方向，确保企业长期稳定发展。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提升企业竞争力：通过战略规划，企业可以制定出更具针对性的竞争策略，提高市场竞争力。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增强企业抗风险能力：战略规划有助于企业提前预测并应对各种风险，增强抗风险能力。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战略规划的制定和实施过程</a:t>
            </a:r>
            <a:endParaRPr lang="zh-CN" altLang="en-US"/>
          </a:p>
        </p:txBody>
      </p:sp>
      <p:sp>
        <p:nvSpPr>
          <p:cNvPr id="10514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制定战略规划：明确企业愿景和使命，分析内外环境，制定具体战略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战略规划的实施：分解战略目标，制定实施计划，配置资源，确保战略落地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战略规划的调整：根据市场变化和企业发展需要，适时调整战略规划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0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战略规划的评估与监控：建立评估体系，定期对战略规划的实施情况进行监控和评估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0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管理层主管在企业战略规划中的作用</a:t>
            </a:r>
            <a:endParaRPr lang="zh-CN" altLang="en-US"/>
          </a:p>
        </p:txBody>
      </p:sp>
      <p:sp>
        <p:nvSpPr>
          <p:cNvPr id="10515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5" name=""/>
        <p:cNvGrpSpPr/>
        <p:nvPr/>
      </p:nvGrpSpPr>
      <p:grpSpPr>
        <a:xfrm>
          <a:off x="0" y="0"/>
          <a:ext cx="0" cy="0"/>
        </a:xfrm>
      </p:grpSpPr>
      <p:sp>
        <p:nvSpPr>
          <p:cNvPr id="1052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管理层主管的角色和职责</a:t>
            </a:r>
            <a:endParaRPr lang="zh-CN" altLang="en-US"/>
          </a:p>
        </p:txBody>
      </p:sp>
      <p:sp>
        <p:nvSpPr>
          <p:cNvPr id="10523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制定企业战略规划：管理层主管需要根据市场环境、企业资源和发展目标，制定适合企业的战略规划。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组织协调资源：管理层主管需要协调各部门资源，确保战略规划的实施，并在实施过程中进行监控和调整。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领导和管理团队：管理层主管需要领导和管理团队，激发团队成员的潜力，推动团队实现战略目标。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决策和风险控制：管理层主管需要在战略规划和实施过程中进行决策，并控制风险，确保企业的持续发展。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3" name=""/>
        <p:cNvGrpSpPr/>
        <p:nvPr/>
      </p:nvGrpSpPr>
      <p:grpSpPr>
        <a:xfrm>
          <a:off x="0" y="0"/>
          <a:ext cx="0" cy="0"/>
        </a:xfrm>
      </p:grpSpPr>
      <p:sp>
        <p:nvSpPr>
          <p:cNvPr id="1052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管理层主管的战略规划能力</a:t>
            </a:r>
            <a:endParaRPr lang="zh-CN" altLang="en-US"/>
          </a:p>
        </p:txBody>
      </p:sp>
      <p:sp>
        <p:nvSpPr>
          <p:cNvPr id="105237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战略实施与监控：管理层主管需确保战略规划的有效实施，并及时监控战略执行情况，根据反馈调整战略方向。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制定企业战略目标：管理层主管需要制定明确、可行的战略目标，为企业指明发展方向。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资源整合与配置：管理层主管需合理分配企业资源，实现资源效用的最大化，支持战略目标的实现。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领导与协调能力：管理层主管需发挥领导力，调动员工积极性，协调各方资源，共同推动企业战略规划的实施。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管理层主管如何引领企业持续发展</a:t>
            </a:r>
            <a:endParaRPr lang="zh-CN" altLang="en-US"/>
          </a:p>
        </p:txBody>
      </p:sp>
      <p:sp>
        <p:nvSpPr>
          <p:cNvPr id="10524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培养人才：管理层主管应关注人才培养，为企业培养具备战略思维和执行力的人才，提升企业整体竞争力。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创新引领：管理层主管应具备创新意识和能力，引领企业不断探索新的商业模式和市场机会，保持企业竞争优势。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制定战略规划：管理层主管应具备战略眼光，制定出符合企业长远发展的战略规划，为企业指明发展方向。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组织协调资源：管理层主管需要合理调配企业内外部资源，确保战略规划的实施，同时协调各部门之间的合作。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企业战略规划的制定和实施</a:t>
            </a:r>
            <a:endParaRPr lang="zh-CN" altLang="en-US"/>
          </a:p>
        </p:txBody>
      </p:sp>
      <p:sp>
        <p:nvSpPr>
          <p:cNvPr id="10525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1" name=""/>
        <p:cNvGrpSpPr/>
        <p:nvPr/>
      </p:nvGrpSpPr>
      <p:grpSpPr>
        <a:xfrm>
          <a:off x="0" y="0"/>
          <a:ext cx="0" cy="0"/>
        </a:xfrm>
      </p:grpSpPr>
      <p:sp>
        <p:nvSpPr>
          <p:cNvPr id="1053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战略规划的制定过程</a:t>
            </a:r>
            <a:endParaRPr lang="zh-CN" altLang="en-US"/>
          </a:p>
        </p:txBody>
      </p:sp>
      <p:sp>
        <p:nvSpPr>
          <p:cNvPr id="10532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制定战略目标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确定企业愿景和使命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分析内外部环境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制定战略举措和行动计划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9" name=""/>
        <p:cNvGrpSpPr/>
        <p:nvPr/>
      </p:nvGrpSpPr>
      <p:grpSpPr>
        <a:xfrm>
          <a:off x="0" y="0"/>
          <a:ext cx="0" cy="0"/>
        </a:xfrm>
      </p:grpSpPr>
      <p:sp>
        <p:nvSpPr>
          <p:cNvPr id="1053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战略规划的实施过程</a:t>
            </a:r>
            <a:endParaRPr lang="zh-CN" altLang="en-US"/>
          </a:p>
        </p:txBody>
      </p:sp>
      <p:sp>
        <p:nvSpPr>
          <p:cNvPr id="105335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制定战略规划：明确企业愿景、使命和价值观，分析内外部环境，制定具体的战略目标和行动计划。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5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组织架构调整：根据战略规划调整组织架构，确保各部门职责清晰，资源分配合理。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6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资源配置：根据战略目标，合理配置人力、物力、财力等资源，确保战略实施过程中的资源保障。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6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监控与评估：建立有效的监控与评估机制，及时发现战略实施过程中的问题，调整战略方向和目标。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https://d.book118.com/648053021131006037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7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1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管理层主管战略规划引领企业持续发展</vt:lpstr>
      <vt:lpstr>目录</vt:lpstr>
      <vt:lpstr>添加章节标题</vt:lpstr>
      <vt:lpstr>战略规划对企业发展的重要性</vt:lpstr>
      <vt:lpstr>战略规划的定义和意义</vt:lpstr>
      <vt:lpstr>战略规划对企业发展的影响</vt:lpstr>
      <vt:lpstr>战略规划的制定和实施过程</vt:lpstr>
      <vt:lpstr>管理层主管在企业战略规划中的作用</vt:lpstr>
      <vt:lpstr>管理层主管的角色和职责</vt:lpstr>
      <vt:lpstr>管理层主管的战略规划能力</vt:lpstr>
      <vt:lpstr>管理层主管如何引领企业持续发展</vt:lpstr>
      <vt:lpstr>企业战略规划的制定和实施</vt:lpstr>
      <vt:lpstr>战略规划的制定过程</vt:lpstr>
      <vt:lpstr>战略规划的实施过程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2024-09-17T22:49:29.082</cp:lastPrinted>
  <dcterms:created xsi:type="dcterms:W3CDTF">2024-09-17T14:49:29Z</dcterms:created>
  <dcterms:modified xsi:type="dcterms:W3CDTF">2024-09-17T14:49:31Z</dcterms:modified>
</cp:coreProperties>
</file>