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1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7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F1798-82E1-4D50-90E7-2F080533F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3F3DF-1064-4493-A53F-06BACDD9A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0E00F-F3F2-44D2-8F5B-1DFE22754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5BB95-167F-450C-9F67-85B64C7B2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CB78FD-268B-4B53-85FF-00E938750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F941C8-8AD6-4DB4-84B5-A3148FD35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BC5E1A-04FA-474E-8A14-9A2F8BF51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156E9-E090-44D7-AEF0-914B4F881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C8996-BFA2-46C6-AC6B-20CE0B3B8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46A3A-1665-4B17-9918-6CBE8A3ED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DC6E9-D98A-403E-9156-74F908DCF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184" r:id="rId2"/>
    <p:sldLayoutId id="2147490185" r:id="rId3"/>
    <p:sldLayoutId id="2147490186" r:id="rId4"/>
    <p:sldLayoutId id="2147490187" r:id="rId5"/>
    <p:sldLayoutId id="2147490188" r:id="rId6"/>
    <p:sldLayoutId id="2147490189" r:id="rId7"/>
    <p:sldLayoutId id="2147490190" r:id="rId8"/>
    <p:sldLayoutId id="2147490191" r:id="rId9"/>
    <p:sldLayoutId id="2147490192" r:id="rId10"/>
    <p:sldLayoutId id="214749019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18" Type="http://schemas.openxmlformats.org/officeDocument/2006/relationships/tags" Target="../tags/tag260.xml" /><Relationship Id="rId19" Type="http://schemas.openxmlformats.org/officeDocument/2006/relationships/tags" Target="../tags/tag261.xml" /><Relationship Id="rId2" Type="http://schemas.openxmlformats.org/officeDocument/2006/relationships/tags" Target="../tags/tag244.xml" /><Relationship Id="rId20" Type="http://schemas.openxmlformats.org/officeDocument/2006/relationships/tags" Target="../tags/tag262.xml" /><Relationship Id="rId21" Type="http://schemas.openxmlformats.org/officeDocument/2006/relationships/tags" Target="../tags/tag263.xml" /><Relationship Id="rId22" Type="http://schemas.openxmlformats.org/officeDocument/2006/relationships/tags" Target="../tags/tag264.xml" /><Relationship Id="rId23" Type="http://schemas.openxmlformats.org/officeDocument/2006/relationships/tags" Target="../tags/tag265.xml" /><Relationship Id="rId24" Type="http://schemas.openxmlformats.org/officeDocument/2006/relationships/tags" Target="../tags/tag266.xml" /><Relationship Id="rId25" Type="http://schemas.openxmlformats.org/officeDocument/2006/relationships/tags" Target="../tags/tag267.xml" /><Relationship Id="rId26" Type="http://schemas.openxmlformats.org/officeDocument/2006/relationships/tags" Target="../tags/tag268.xml" /><Relationship Id="rId27" Type="http://schemas.openxmlformats.org/officeDocument/2006/relationships/tags" Target="../tags/tag269.xml" /><Relationship Id="rId28" Type="http://schemas.openxmlformats.org/officeDocument/2006/relationships/tags" Target="../tags/tag270.xml" /><Relationship Id="rId29" Type="http://schemas.openxmlformats.org/officeDocument/2006/relationships/tags" Target="../tags/tag271.xml" /><Relationship Id="rId3" Type="http://schemas.openxmlformats.org/officeDocument/2006/relationships/tags" Target="../tags/tag245.xml" /><Relationship Id="rId30" Type="http://schemas.openxmlformats.org/officeDocument/2006/relationships/tags" Target="../tags/tag272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550021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科技产业发展趋势预测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科技产业概述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科技产业发展现状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科技产业发展趋势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科技产业未来展望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科技产业政策与建议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科技产业概述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科技产业的定义与分类</a:t>
            </a:r>
            <a:endParaRPr lang="zh-CN" altLang="en-US"/>
          </a:p>
        </p:txBody>
      </p:sp>
      <p:sp>
        <p:nvSpPr>
          <p:cNvPr id="1049164" name="Freeform 22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08330" y="2744410"/>
            <a:ext cx="2149825" cy="2114860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166" name="Freeform 27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608330" y="4004323"/>
            <a:ext cx="2149825" cy="855178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68" name="正文"/>
          <p:cNvSpPr txBox="1"/>
          <p:nvPr>
            <p:custDataLst>
              <p:tags r:id="rId4"/>
            </p:custDataLst>
          </p:nvPr>
        </p:nvSpPr>
        <p:spPr>
          <a:xfrm>
            <a:off x="2836674" y="2665665"/>
            <a:ext cx="8741387" cy="9697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科技产业定义：指以现代科学技术为基础，以信息、生物、新材料、新能源等领域为主要研发和应用方向，以创新为主要驱动力，为社会提供高科技产品和服务的产业集合。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5"/>
            </p:custDataLst>
          </p:nvPr>
        </p:nvSpPr>
        <p:spPr>
          <a:xfrm>
            <a:off x="2836674" y="3934469"/>
            <a:ext cx="8741387" cy="9697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科技产业分类：根据产业特点和发展重点，科技产业可以分为信息产业、生物产业、新材料产业、新能源产业等四大类。其中，信息产业主要包括电子信息、软件服务等领域；生物产业主要包括生物医药、农业科技等领域；新材料产业主要包括先进材料、高性能复合材料等领域；新能源产业主要包括太阳能、风能、水能等可再生能源领域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72" name="Freeform 23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08330" y="2738059"/>
            <a:ext cx="2149825" cy="855178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科技产业的发展历程</a:t>
            </a:r>
            <a:endParaRPr lang="zh-CN" altLang="en-US"/>
          </a:p>
        </p:txBody>
      </p:sp>
      <p:sp>
        <p:nvSpPr>
          <p:cNvPr id="104923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20世纪末，互联网的普及推动了科技产业的进一步发展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进入21世纪，人工智能、大数据、云计算等新兴技术成为科技产业发展的热点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科技产业的起源可以追溯到工业革命时期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20世纪初，科技产业开始快速发展，出现了许多重要的科技成果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科技产业的重要性</a:t>
            </a:r>
            <a:endParaRPr lang="zh-CN" altLang="en-US"/>
          </a:p>
        </p:txBody>
      </p:sp>
      <p:sp>
        <p:nvSpPr>
          <p:cNvPr id="1049314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推动经济增长：科技产业是全球经济增长的主要动力之一，对各国经济发展具有重要意义。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创造就业机会：科技产业的发展为人们提供了大量的就业机会，包括软件开发、硬件制造、互联网服务等领域。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提升生产效率：科技产业通过技术创新和智能化生产，提高了生产效率，降低了生产成本，为企业带来了更大的竞争优势。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促进社会进步：科技产业的发展推动了社会的进步，如人工智能、大数据、云计算等技术为人们的生活和工作带来了便利。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39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科技产业发展现状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全球科技产业发展概况</a:t>
            </a:r>
            <a:endParaRPr lang="zh-CN" altLang="en-US"/>
          </a:p>
        </p:txBody>
      </p:sp>
      <p:sp>
        <p:nvSpPr>
          <p:cNvPr id="10494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全球科技产业规模持续增长，成为全球经济的重要支柱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新兴科技产业如人工智能、物联网、区块链等快速发展，成为经济增长的新动力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科技产业的发展对全球经济、社会和环境等方面产生了深远影响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美国、中国和欧洲等国家和地区在科技产业领域具有领先地位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中国科技产业发展现状</a:t>
            </a:r>
            <a:endParaRPr lang="zh-CN" altLang="en-US"/>
          </a:p>
        </p:txBody>
      </p:sp>
      <p:sp>
        <p:nvSpPr>
          <p:cNvPr id="104957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产业结构：优化升级，新兴产业蓬勃发展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8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国际竞争力：逐步增强，成为全球科技产业的重要力量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9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总体规模：持续扩大，成为经济增长的重要引擎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9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技术创新：不断涌现，创新能力显著提升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科技产业的主要问题与挑战</a:t>
            </a:r>
            <a:endParaRPr lang="zh-CN" altLang="en-US"/>
          </a:p>
        </p:txBody>
      </p:sp>
      <p:sp>
        <p:nvSpPr>
          <p:cNvPr id="10496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54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技术创新速度过快，企业难以跟上发展步伐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市场竞争激烈，企业利润空间受到挤压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66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人才短缺，难以满足产业发展需求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68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法律法规滞后，制约产业发展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3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73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科技产业发展趋势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0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人工智能技术发展与应用</a:t>
            </a:r>
            <a:endParaRPr lang="zh-CN" altLang="en-US"/>
          </a:p>
        </p:txBody>
      </p:sp>
      <p:sp>
        <p:nvSpPr>
          <p:cNvPr id="1049810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2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4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6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8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8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0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2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6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人工智能技术发展历程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8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人工智能技术对未来产业发展的影响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人工智能技术的发展趋势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2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人工智能技术的应用领域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https://d.book118.com/648055002133006035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1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;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;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392578125,&quot;width&quot;:863.7164306640625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科技产业发展趋势预测</vt:lpstr>
      <vt:lpstr>目录</vt:lpstr>
      <vt:lpstr>添加章节标题</vt:lpstr>
      <vt:lpstr>科技产业概述</vt:lpstr>
      <vt:lpstr>科技产业的定义与分类</vt:lpstr>
      <vt:lpstr>科技产业的发展历程</vt:lpstr>
      <vt:lpstr>科技产业的重要性</vt:lpstr>
      <vt:lpstr>科技产业发展现状</vt:lpstr>
      <vt:lpstr>全球科技产业发展概况</vt:lpstr>
      <vt:lpstr>中国科技产业发展现状</vt:lpstr>
      <vt:lpstr>科技产业的主要问题与挑战</vt:lpstr>
      <vt:lpstr>科技产业发展趋势</vt:lpstr>
      <vt:lpstr>人工智能技术发展与应用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2024-09-14T21:26:26.054</cp:lastPrinted>
  <dcterms:created xsi:type="dcterms:W3CDTF">2024-09-14T13:26:26Z</dcterms:created>
  <dcterms:modified xsi:type="dcterms:W3CDTF">2024-09-14T13:26:29Z</dcterms:modified>
</cp:coreProperties>
</file>