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06483-5148-4491-85A3-67D0C0D1B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85FB6-42B0-4E6E-A197-808E514A9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11CDC-BC99-4801-9C29-BCB9CC8A8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D84A1-6A6F-43C0-9630-22D1B37BB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17860-FE73-4D7A-B82A-29F084B1A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F9A98-BB78-4FB0-B5BE-4A8FEB26C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F98A7B-7586-48F6-B6FF-153D56E24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D8B2F-A44D-4C0E-BD18-976F743CA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8FB83-D995-459B-85A9-2496345A1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9553B-82CF-4FAD-B098-8CD3AE944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AA001-53DA-480A-9CDB-B7A87554F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55055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多发性抽动症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什么是多发性抽动症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多发性抽动症的治疗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多发性抽动症的预防和管理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多发性抽动症的案例研究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多发性抽动症的未来研究方向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什么是多发性抽动症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多发性抽动症（Multiple Tic Disorder，简称TD）是一种慢性神经精神障碍，主要表现为不自主的、反复的、快速的一个或多个部位肌肉运动抽动和发声抽动，有时可伴有注意力不集中、强迫性动作或其他行为症状。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多发性抽动症可分为短暂性抽动障碍、慢性抽动障碍和抽动秽语综合征等类型。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面部、颈部、上肢和躯干等部位出现反复、快速、不自主的抽动。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运动抽动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396" b="539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发声抽动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958" b="2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喉咙发出重复、不自主的声音，如清嗓、咳嗽、吸气等。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注意力缺陷、强迫行为、焦虑、抑郁等心理问题。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多发性抽动症具有明显的家族聚集性，与遗传基因有关。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176" r="817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生活事件如压力、焦虑等心理因素，以及感染、药物等环境因素可能诱发或加重抽动症状。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多发性抽动症患者大脑某些神经递质的浓度出现异常，导致神经传导功能障碍。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大脑神经递质失衡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多发性抽动症的治疗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抗精神病药物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用于缓解抽动症状，如氟哌啶醇、利培酮等。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抗抑郁药物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用于治疗伴随的抑郁和焦虑症状，如舍曲林、氟西汀等。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镇静剂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用于缓解抽动症状，如氯硝西泮、地西泮等。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通过学习放松技巧、自我调节和应对策略来减轻抽动症状。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59" r="1525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帮助患者调整不合理的思维模式和行为习惯，提高应对压力的能力。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改善家庭环境，加强家庭成员之间的沟通和支持，减轻患者的心理压力。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通过有规律的体育运动，缓解抽动症状，增强身体健康。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通过仪器监测生理变化，学习自我调节技巧，缓解抽动症状。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针灸疗法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通过针灸刺激穴位，调节身体功能，缓解抽动症状。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https://d.book118.com/648055055052006023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2024-08-29T22:03:25.701</cp:lastPrinted>
  <dcterms:created xsi:type="dcterms:W3CDTF">2024-08-29T14:03:25Z</dcterms:created>
  <dcterms:modified xsi:type="dcterms:W3CDTF">2024-08-29T14:03:27Z</dcterms:modified>
</cp:coreProperties>
</file>