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0C211-BE74-44FE-8375-35B87B0A6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511FD-8426-432A-B170-482359F11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9F897-FD18-4233-AD71-38BA5D25A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04C6E-3ABC-4553-B516-A0EC824D0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71F16A-3376-4B1C-A8DC-2A7767CF9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A8869C-5B81-40B5-A6BB-67B3C40E2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606AC5-74DD-414C-82EB-8432E47D5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08B33-044E-4FA0-AAB3-78D70E59D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F6C63-EACF-4185-94AA-96BACB8B4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57506-EC01-491F-9FBD-3E4E571AE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B6262-AC07-494B-8D7F-36867EF69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5506711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宽带无线通信技术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宽带无线通信技术标准与协议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宽带无线通信系统架构与组成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宽带无线通信技术中的关键技术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宽带无线通信技术是指利用无线电波进行高速数据传输的技术，具有带宽大、传输速率高、移动性强等特点。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从早期的模拟通信到数字通信，再到现在的4G、5G等移动通信技术，宽带无线通信技术不断演进，传输速率和稳定性不断提高。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857" b="108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采用先进的调制技术、多址技术、编码技术等，实现高速、高效、安全的数据传输。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无需铺设线缆，建设周期短，成本低；移动性强，可随时随地接入网络；传输速率高，可满足大数据传输需求。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005" r="3000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宽带无线通信技术已广泛应用于移动通信、无线局域网、物联网等领域，为人们的生活和工作带来了极大的便利。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5G等新一代移动通信技术的不断发展和普及，宽带无线通信技术将在未来发挥更加重要的作用，市场规模将持续扩大。同时，随着物联网、云计算、大数据等技术的不断发展，宽带无线通信技术将在更多领域得到应用和推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240" b="312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电磁波传播原理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电磁波的产生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变化的电场和磁场相互激发，形成电磁波向外传播。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电磁波的频谱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按照频率从低到高，电磁波可分为无线电波、微波、红外线、可见光、紫外线、X射线和伽马射线等。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电磁波的传播特性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电磁波在真空中的传播速度最快，而在介质中传播时会发生折射、反射、衍射和干涉等现象。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调制技术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将基带信号转换为适合在信道中传输的已调信号的过程，包括幅度调制、频率调制和相位调制等。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解调技术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从已调信号中提取出基带信号的过程，与调制过程相对应。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调制与解调的目的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提高信号传输的抗干扰性、实现多路复用和提高频谱利用率等。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调制与解调技术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将通信系统的总频段划分成若干个等间隔的频道，分配给不同的用户使用。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频分多址（FDMA）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时分多址（TDMA）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码分多址（CDMA）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空分多址（SDMA）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将时间分割成周期性的帧，每一帧再分割成若干个时隙，分配给不同的用户使用。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利用扩频技术，为每个用户分配一个独特的扩频码，实现多用户同时同频通信。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利用空间分割技术，通过天线阵列实现不同方向上的信号传输和接收。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多址接入方式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宽带无线通信技术标准与协议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IEEE 802.11b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使用2.4GHz频段，传输速度为11Mbps，采用直接序列扩频（DSSS）技术。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IEEE 802.11a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使用5GHz频段，传输速度可达54Mbps，采用正交频分复用（OFDM）技术。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IEEE 802.11g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使用2.4GHz频段，传输速度可达54Mbps，兼容802.11b标准，采用OFDM技术。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IEEE 802.11ac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使用5GHz频段，引入更宽的信道带宽和更高的调制方式，传输速度可达数Gbps。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IEEE 802.11n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引入多输入多输出（MIMO）技术，传输速度可达600Mbps，支持2.4GHz和5GHz频段。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IEEE 802.11系列标准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3GPP UMTS/HSPA/LTE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由3GPP组织制定的移动通信标准，包括UMTS（通用移动通信系统）、HSPA（高速分组接入）和LTE（长期演进）等，支持宽带无线接入和移动宽带业务。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3GPP2 cdma2000/EV-DO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由3GPP2组织制定的移动通信标准，包括cdma2000 1x、cdma2000 1xEV-DO等，支持宽带无线接入和移动数据业务。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3GPP/3GPP2系列标准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其他相关标准与协议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WiMAX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基于IEEE 802.16标准的宽带无线接入技术，支持固定和移动应用场景，传输速度可达数十Mbps。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Bluetooth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一种短距离无线通信技术标准，用于实现设备间的无线通信和数据传输。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ZigBee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基于IEEE 802.15.4标准的低功耗、低速率的无线通信技术，主要用于物联网（IoT）领域。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NFC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近场通信（Near Field Communication）标准，允许电子设备在近距离内进行非接触式点对点数据传输。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宽带无线通信系统架构与组成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https://d.book118.com/648055067113006034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2024-09-13T05:42:31.524</cp:lastPrinted>
  <dcterms:created xsi:type="dcterms:W3CDTF">2024-09-12T21:42:31Z</dcterms:created>
  <dcterms:modified xsi:type="dcterms:W3CDTF">2024-09-12T21:42:33Z</dcterms:modified>
</cp:coreProperties>
</file>