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3A8CF-3E08-4773-B48D-0EE37A70A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6BB3D-3F6D-415A-8C76-9D88E5763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B37C7-C778-49BC-8309-8E3C59FBE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27F7C2-EB05-4729-954E-7FE94FA66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F9B9D0-6335-4C1A-9C88-C6290A407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D8961E-5BBF-4E83-9E02-9A3D76027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A8D03F-5C6B-498D-A163-564804CDC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2D939A-D73C-4D57-88C3-9159C2169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7B2A44-3003-4E43-934B-EC4E5F49E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BAC78-67C7-4F26-B4EF-BBA5DB4C9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2733B-EBBD-4390-BF9A-C63F3BBBE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56044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服装厂安全检查重点及案例分析\n## 1.服装厂安全生产的重要性及挑战\n### 1.1服装厂安全生产的重要性及影响因素\n### 1.2当前服装厂安全生产面临的挑战\n### 1.3案例分析：典型服装厂安全事故及原因\n## 2.服装厂安全检查的重点部位及事项\n### 2.1生产车间及设备的安全检查重点\n### 2.2仓库及物料的安全检查重点\n### 2.3员工宿舍及公共区域的安全检查重点\n## 3.服装厂安全检查的方法与技巧\n### 3.1定期安全检查的计划与实施\n### 3.2安全检查表格的设计与应用\n### 3.3安全检查技巧与注意事项\n## 4.服装厂安全事故的预防与应对措施\n### 4.1制定并实施安全事故预防措施\n### 4.2安全事故应急预案的制定与演练\n### 4.3安全事故处理与责任追究\n## 5.服装厂安全检查的持续改进与闭环管理\n### 5.1安全检查结果的汇总与分析\n### 5.2安全隐患的整改与跟踪\n### 5.3安全检查制度的完善与更新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5600"/>
              <a:t>服装厂安全检查重点及案例分析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服装厂安全生产的重要性及挑战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安全生产对于服装厂的重要性</a:t>
                </a:r>
                <a:endParaRPr/>
              </a:p>
            </p:txBody>
          </p:sp>
          <p:sp>
            <p:nvSpPr>
              <p:cNvPr id="1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保障员工生命安全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提高生产效率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降低生产成本</a:t>
                </a:r>
                <a:endParaRPr/>
              </a:p>
            </p:txBody>
          </p:sp>
          <p:sp>
            <p:nvSpPr>
              <p:cNvPr id="1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影响服装厂安全生产的因素</a:t>
                </a:r>
                <a:endParaRPr/>
              </a:p>
            </p:txBody>
          </p:sp>
          <p:sp>
            <p:nvSpPr>
              <p:cNvPr id="1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管理制度不完善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机械设备老化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员工安全意识薄弱</a:t>
                </a:r>
                <a:endParaRPr/>
              </a:p>
            </p:txBody>
          </p:sp>
          <p:sp>
            <p:nvSpPr>
              <p:cNvPr id="1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服装厂安全生产的重要性及影响因素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高强度生产压力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人员流动性大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安全培训不足</a:t>
                </a:r>
                <a:endParaRPr/>
              </a:p>
            </p:txBody>
          </p:sp>
          <p:sp>
            <p:nvSpPr>
              <p:cNvPr id="1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生产任务繁重，导致安全管理疏忽</a:t>
                </a:r>
                <a:endParaRPr/>
              </a:p>
            </p:txBody>
          </p:sp>
        </p:grpSp>
        <p:grpSp>
          <p:nvGrpSpPr>
            <p:cNvPr id="18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新设备操作复杂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老设备安全隐患多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设备维护不及时</a:t>
                </a:r>
                <a:endParaRPr/>
              </a:p>
            </p:txBody>
          </p:sp>
          <p:sp>
            <p:nvSpPr>
              <p:cNvPr id="18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机械设备更新换代快，安全管理难度加大</a:t>
                </a:r>
                <a:endParaRPr/>
              </a:p>
            </p:txBody>
          </p:sp>
        </p:grpSp>
        <p:grpSp>
          <p:nvGrpSpPr>
            <p:cNvPr id="18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员工文化素质低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安全培训不到位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违规操作现象严重</a:t>
                </a:r>
                <a:endParaRPr/>
              </a:p>
            </p:txBody>
          </p:sp>
          <p:sp>
            <p:nvSpPr>
              <p:cNvPr id="18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人员素质参差不齐，安全意识有待提高</a:t>
                </a:r>
                <a:endParaRPr/>
              </a:p>
            </p:txBody>
          </p:sp>
        </p:grpSp>
      </p:grpSp>
      <p:pic>
        <p:nvPicPr>
          <p:cNvPr id="19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当前服装厂安全生产面临的挑战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案例分析：典型服装厂安全事故及原因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98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案例一：火灾事故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原因：电线短路引发火灾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影响：造成人员伤亡，财产损失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3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案例二：机械设备事故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原因：设备老化，操作不当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影响：员工受伤，生产中断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8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案例三：化学品泄漏事故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原因：化学品储存不当，泄漏引发事故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影响：环境污染，员工健康受损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服装厂安全检查的重点部位及事项</a:t>
            </a:r>
            <a:endParaRPr/>
          </a:p>
        </p:txBody>
      </p:sp>
      <p:sp>
        <p:nvSpPr>
          <p:cNvPr id="2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车间布局及通道安全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车间通道宽度是否符合要求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应急出口是否畅通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安全标识是否清晰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设备运行安全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设备是否定期维护保养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设备操作是否符合规定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设备安全报警装置是否正常</a:t>
                </a:r>
                <a:endParaRPr/>
              </a:p>
            </p:txBody>
          </p:sp>
          <p:pic>
            <p:nvPicPr>
              <p:cNvPr id="22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用电安全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电线是否老化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插座是否漏电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电气设备安装是否符合规范</a:t>
                </a:r>
                <a:endParaRPr/>
              </a:p>
            </p:txBody>
          </p:sp>
          <p:pic>
            <p:nvPicPr>
              <p:cNvPr id="23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生产车间及设备的安全检查重点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仓库消防安全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仓库是否按要求配备消防器材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仓库是否设置防火隔离区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仓库出入口是否畅通</a:t>
                </a:r>
                <a:endParaRPr/>
              </a:p>
            </p:txBody>
          </p:sp>
          <p:sp>
            <p:nvSpPr>
              <p:cNvPr id="24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物料堆放安全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物料堆放是否符合规定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物料堆放是否过高导致倒塌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物料是否与有毒有害物质混放</a:t>
                </a:r>
                <a:endParaRPr/>
              </a:p>
            </p:txBody>
          </p:sp>
          <p:sp>
            <p:nvSpPr>
              <p:cNvPr id="24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物料搬运安全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搬运设备是否定期检查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搬运人员是否佩戴防护装备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搬运过程中是否存在违规操作</a:t>
                </a:r>
                <a:endParaRPr/>
              </a:p>
            </p:txBody>
          </p:sp>
          <p:sp>
            <p:nvSpPr>
              <p:cNvPr id="24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仓库及物料的安全检查重点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5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5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5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宿舍是否配备灭火器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宿舍是否有吸烟现象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宿舍电线是否规范铺设</a:t>
                </a:r>
                <a:endParaRPr/>
              </a:p>
            </p:txBody>
          </p:sp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宿舍消防安全</a:t>
                </a:r>
                <a:endParaRPr/>
              </a:p>
            </p:txBody>
          </p:sp>
        </p:grpSp>
        <p:grpSp>
          <p:nvGrpSpPr>
            <p:cNvPr id="25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食堂食品安全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卫生间清洁卫生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走廊通道畅通无阻</a:t>
                </a:r>
                <a:endParaRPr/>
              </a:p>
            </p:txBody>
          </p:sp>
          <p:sp>
            <p:nvSpPr>
              <p:cNvPr id="25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公共区域安全</a:t>
                </a:r>
                <a:endParaRPr/>
              </a:p>
            </p:txBody>
          </p:sp>
          <p:sp>
            <p:nvSpPr>
              <p:cNvPr id="26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6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员工是否遵守厂规厂纪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员工是否佩戴劳动防护用品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员工是否存在违规操作行为</a:t>
                </a:r>
                <a:endParaRPr/>
              </a:p>
            </p:txBody>
          </p:sp>
          <p:sp>
            <p:nvSpPr>
              <p:cNvPr id="26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员工行为安全</a:t>
                </a:r>
                <a:endParaRPr/>
              </a:p>
            </p:txBody>
          </p:sp>
          <p:sp>
            <p:nvSpPr>
              <p:cNvPr id="26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员工宿舍及公共区域的安全检查重点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服装厂安全检查的方法与技巧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安全检查计划的制定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制定安全检查计划表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安排安全检查时间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确定安全检查人员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安全检查的实施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按照计划进行检查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记录检查结果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对发现问题进行整改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安全检查的总结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分析安全检查结果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总结安全检查经验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更新安全检查计划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定期安全检查的计划与实施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https://d.book118.com/648056044121006037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服装厂安全检查重点及案例分析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2024-09-17T18:18:17.103</cp:lastPrinted>
  <dcterms:created xsi:type="dcterms:W3CDTF">2024-09-17T10:18:17Z</dcterms:created>
  <dcterms:modified xsi:type="dcterms:W3CDTF">2024-09-17T10:18:19Z</dcterms:modified>
</cp:coreProperties>
</file>