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D1A99-6118-4846-9B00-5C8A01C30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0B63D3-FB34-444F-80AF-787C0F9FF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174E95-7E5A-4F12-ADA8-568CC60E9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04881C-4EB2-4366-B19A-8E3DAF4E9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24C9D1-9326-46AD-86C3-9D79CC8AA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F9E396-CBC5-4D96-924C-0BFE89B90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2ADEBB-5FC3-4E41-9FE4-06C417B95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4A0987-7F35-40D3-B9A4-D8AC88FA5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6F5C69-E0E5-4B46-8687-BECF5AABD1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DD1AA-9037-47E4-9D6A-E08E21A3C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B30B9-3A76-4401-B64F-05C7AE8B0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57130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青光眼预防与治疗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青光眼的预防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青光眼的治疗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青光眼患者的日常护理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青光眼患者的心理支持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7350" b="17350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青光眼是一类以眼压升高为主要特征的眼部疾病，可导致视神经损伤和视野缺损。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原发性青光眼、继发性青光眼、先天性青光眼等。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027" b="20027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4257" b="2425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视力丧失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青光眼长期未得到有效治疗，可导致视野逐渐缩小，最终导致视力丧失。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青光眼急性发作时，眼压急剧升高，可引起眼部疼痛、头痛等症状。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生活质量下降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由于视野缺损和视力下降，青光眼患者的生活质量受到严重影响。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青光眼的危害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青光眼具有一定的遗传倾向，部分患者有家族史。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随着年龄的增长，晶状体变厚，眼压逐渐升高，老年人更容易患青光眼。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如高度近视、眼部炎症、眼部外伤等也可导致青光眼的发生。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青光眼的病因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青光眼的预防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739" b="3073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726" b="16726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建立眼健康档案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通过建立眼健康档案，可以记录个人的眼部情况和诊疗过程，方便医生对病情进行跟踪和评估，及时调整治疗方案。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定期进行眼科检查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通过定期的眼科检查，可以及早发现眼部的异常情况，如眼压升高、视神经病变等，以便及时采取措施进行干预和治疗。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定期眼科检查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1140" b="11140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饮水过多会导致眼压升高，因此应适量控制饮水量，特别是有青光眼家族史的人更应该注意。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长时间用眼会导致眼疲劳，进而影响眼压，因此应合理安排用眼时间，适当休息。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保持适当的饮水量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避免过度用眼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控制眼压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保持均衡的饮食结构，摄入足够的维生素、矿物质和抗氧化物质，有助于维护眼部健康。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肥胖会增加患青光眼的风险，因此应保持适当的体重，避免过度肥胖。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控制体重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健康的生活方式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56" r="2905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983" r="24983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252" r="292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有青光眼家族史的人应更加关注自己的眼部健康状况，定期进行眼科检查，以便及早发现并治疗。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了解家族病史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对于有青光眼家族史的人，医生可能会建议进行遗传咨询，了解患病风险，并采取相应的预防措施。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遗传咨询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家族遗传史的关注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青光眼的治疗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https://d.book118.com/648057130073006026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2024-09-03T21:52:16.827</cp:lastPrinted>
  <dcterms:created xsi:type="dcterms:W3CDTF">2024-09-03T13:52:16Z</dcterms:created>
  <dcterms:modified xsi:type="dcterms:W3CDTF">2024-09-03T13:52:18Z</dcterms:modified>
</cp:coreProperties>
</file>