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DC0FF-9C7F-406F-B304-033C026D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18E27-FAFE-4A60-871B-F0FDBD29C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2BD2A-5A51-4D9D-853A-4146809A4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D984A-D244-4006-B198-34D091BEC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B2802-D204-418C-94BB-92C4C2DBD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031937-8FAC-4087-9DE5-7AF57D85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65EFB-18D0-44DD-A11E-FE5E68D1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B690B-49E2-4E98-A996-29E64DEB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36098-D238-4547-AABA-89570DE1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02D94-7A2A-40A2-8027-D563EC4E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95B7A-033B-4FFA-B3F3-26582BAB5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0134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新民艺设计—电子—江南大学寻胜兰教授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电子技术在新民艺设计中的应用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江南大学寻胜兰教授团队介绍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新民艺设计与电子技术的融合发展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弘扬中国传统文化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推动创意产业发展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探索未来设计趋势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通过新民艺设计，将中国传统文化与现代科技相结合，打造出具有独特魅力的电子产品，从而弘扬中国传统文化。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新民艺设计作为一种创新的设计理念，有助于推动创意产业的发展，提高中国设计的国际竞争力。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通过对新民艺设计的深入研究，可以探索未来设计的发展趋势，为设计领域的发展提供新的思路和方向。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新民艺设计理念的阐述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江南大学寻胜兰教授的介绍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新民艺设计在电子产品中的应用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新民艺设计的未来展望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对新民艺设计的概念、特点、价值等方面进行详细的阐述，以便读者对新民艺设计有更深入的了解。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对江南大学寻胜兰教授的背景、研究方向、成果等方面进行介绍，以便读者了解其在新民艺设计领域的地位和贡献。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通过具体案例，展示新民艺设计在电子产品中的应用，包括设计理念、设计过程、设计成果等方面的内容。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对新民艺设计的未来发展进行展望，探讨其可能的发展趋势和面临的挑战，以便读者对新民艺设计的未来发展有更全面的认识。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新民艺设计概述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新民艺设计是指在现代设计语境下，对传统民艺进行再创造和转化，形成具有现代审美和实用功能的设计作品。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新民艺设计强调对传统民艺文化的传承与保护，同时注重与现代科技、审美、生活方式等的融合与创新。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新民艺设计的特点包括：民族性、地域性、实用性、审美性、创新性等。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新民艺设计的发展历程可以追溯到20世纪初的现代设计运动，当时一些设计师开始探索将传统民艺与现代设计相结合的可能性。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随着社会经济的发展和人们审美需求的变化，新民艺设计逐渐受到重视和关注，成为设计领域的一个重要分支。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目前，新民艺设计在国内外都取得了显著的发展成果，涌现出了一批优秀的设计师和作品，同时也面临着一些挑战和问题，如传统民艺文化的保护与传承、现代科技与传统工艺的融合等。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代表性作品欣赏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该作品将传统青花瓷元素与现代灯具设计相结合，既具有实用功能，又展现了浓郁的民族特色和文化底蕴。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该作品运用传统竹编工艺，设计出具有现代感的家具作品，体现了新民艺设计的实用性和审美性的完美结合。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该作品将传统剪纸艺术与现代壁画设计相结合，通过独特的创意和表现手法，展现了新民艺设计的创新性和艺术性。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《青花瓷系列灯具》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《竹编家具系列》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《剪纸艺术壁画》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电子技术在新民艺设计中的应用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电子技术是一种应用电子学原理和技术来设计、制造、应用电子设备和系统的学科领域。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电子技术包括电子器件、电路设计、嵌入式系统、信号处理等多个方面。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随着科技的不断发展，电子技术已经渗透到我们生活的方方面面，包括新民艺设计领域。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电子技术简介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灯光效果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声音效果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动态展示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电子技术在新民艺设计中的具体应用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通过电子技术，可以在新民艺作品中加入声音元素，如音乐、语音等，使作品更加生动和富有感染力。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利用LED等电子照明技术，可以为新民艺作品打造出丰富多彩的灯光效果，增强作品的艺术表现力。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通过电子技术，可以实现新民艺作品的智能化设计，如自动感应、语音控制等，提高作品的互动性和趣味性。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运用电子技术，可以实现新民艺作品的动态展示，如通过电机驱动使作品产生动态变化，增加观众的视觉冲击力。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某艺术家运用电子技术创作了一件名为《光之舞》的新民艺作品。该作品通过LED灯光和感应器的配合，实现了随观众移动而变化的灯光效果，为观众带来了一种全新的艺术体验。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另一位艺术家将电子技术应用于陶瓷艺术中，创作出了能够播放音乐的陶瓷艺术品。这些作品不仅具有独特的造型和美感，还能通过内置的音响设备播放出悦耳的音乐，深受观众喜爱。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设计团队利用电子技术打造了一款名为《海洋之心》的互动装置艺术。该作品通过投影技术和感应器的结合，实现了观众与装置之间的互动。当观众靠近装置时，投影画面会随之变化，并伴随着美妙的声音效果，让观众仿佛置身于梦幻的海洋世界之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https://d.book118.com/648060134026006042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2024-09-21T05:28:52.774</cp:lastPrinted>
  <dcterms:created xsi:type="dcterms:W3CDTF">2024-09-20T21:28:52Z</dcterms:created>
  <dcterms:modified xsi:type="dcterms:W3CDTF">2024-09-20T21:28:54Z</dcterms:modified>
</cp:coreProperties>
</file>