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643B89-7987-4768-8FAB-8A86A59D4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EED742-DF9A-4A6E-BE19-B571DBEB4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74D8D1-F5BC-4362-89AE-1D1B84E08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CCAFB9-12E3-474A-A46B-65FB3DDB6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A49E20-EAE1-4F95-81F0-A4506CCCDB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CF1479-3BF7-4721-A64A-3593ECE78F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4CA759-7F4C-47CF-84CA-D870CC848E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29428-41E2-41E9-BFB4-E0EF656580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B64D83-AF9E-489D-AB8A-D0CECEB267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B73DF-6FC5-4FED-A46C-F949304D2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8CD9F1-8064-4A34-BD19-10640B368E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61133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合规风险管理与决策智能方案</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决策智能方案在合规风险管理中的应用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基于决策智能方案的合规风险管理模型构建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合规风险管理与决策智能方案实施效果评价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合规风险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随着企业规模的扩大和业务的复杂化，合规风险逐渐成为企业面临的主要风险之一。合规风险不仅可能导致企业遭受重大经济损失，还可能影响企业的声誉和长期发展。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风险管理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风险管理是企业为了识别、评估和应对潜在风险而采取的一系列措施。通过风险管理，企业可以及时发现并处理潜在风险，从而避免或减少损失。</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决策智能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决策智能是一种基于数据和算法的智能决策方法。它可以帮助企业在复杂的市场环境中做出更科学、更准确的决策，提高企业的竞争力和盈利能力。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国外在合规风险管理和决策智能方面已经取得了较为成熟的研究成果。例如，一些国际知名企业和金融机构已经建立了完善的合规风险管理体系，并采用了先进的决策智能技术来提高决策效率和准确性。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国内在合规风险管理和决策智能方面的研究起步较晚，但近年来也取得了显著进展。越来越多的企业和金融机构开始重视合规风险管理，并积极探索将决策智能技术应用于实际业务中。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合规风险管理与决策智能方案的设计与应用。通过深入分析合规风险的本质和特征，结合先进的决策智能技术，提出一套切实可行的合规风险管理与决策智能方案，为企业和金融机构提供有效的风险管理工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的研究意义在于为企业和金融机构提供一套全面、系统的合规风险管理与决策智能方案。该方案不仅可以帮助企业和金融机构及时发现并处理潜在风险，还可以提高决策效率和准确性，从而增强企业的竞争力和盈利能力。同时，本文的研究也有助于推动国内在合规风险管理和决策智能领域的进一步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合规风险管理概述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合规风险定义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合规风险是指企业在经营过程中因违反法律、法规、规章、行业准则或内部规章制度等规定而可能遭受法律制裁、监管处罚、重大财务损失和声誉损失的风险。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合规风险分类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根据风险来源和性质的不同，合规风险可分为法律风险、监管风险、道德风险和操作风险等。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 r="2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通过全面梳理企业业务流程，识别潜在的合规风险点。</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风险识别</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对识别出的合规风险进行量化和定性评估，确定风险等级和影响程度。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风险评估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针对不同等级的合规风险，制定相应的应对措施和预案。</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风险应对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持续跟踪和监控合规风险的变化情况，确保风险管理措施的有效性。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风险监控</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合规风险管理流程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合规风险管理面临着法规政策多变、监管要求严格、企业内部管理复杂等挑战。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机遇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大数据、人工智能等技术的发展，合规风险管理可以借助智能化手段提高管理效率和准确性，为企业创造更多的商业价值。同时，加强合规风险管理有助于提升企业形象和品牌价值，增强投资者和客户的信任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合规风险管理挑战与机遇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决策智能方案在合规风险管理中的应用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决策智能方案是一种基于人工智能、大数据等技术的智能化决策支持系统，旨在通过数据分析和模型预测，为企业提供科学、准确的决策依据。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决策智能方案通常包括数据收集与整合、模型构建与优化、决策分析与可视化等模块，形成一个完整的决策支持流程。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决策智能方案概述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决策智能方案组成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决策智能方案定义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提升决策效率</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通过自动化的数据分析和模型预测，决策智能方案能够大大缩短企业决策的时间周期，提高决策效率。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提高风险识别准确性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通过大数据分析技术，决策智能方案能够对企业内部和外部的海量数据进行深入挖掘和分析，准确识别潜在的合规风险。</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实现风险量化评估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利用先进的统计和机器学习模型，决策智能方案可以对识别出的风险进行量化评估，为企业管理层提供直观的风险指标和预警。</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优化风险管理策略</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基于对历史数据的分析和预测模型的构建，决策智能方案能够为企业提供针对性的风险管理策略建议，降低合规风险对企业的影响。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决策智能方案在合规风险管理中的优势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https://d.book118.com/648061133060006030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2024-09-06T22:03:00.084</cp:lastPrinted>
  <dcterms:created xsi:type="dcterms:W3CDTF">2024-09-06T14:03:00Z</dcterms:created>
  <dcterms:modified xsi:type="dcterms:W3CDTF">2024-09-06T14:03:02Z</dcterms:modified>
</cp:coreProperties>
</file>