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B43009E-A867-4E4C-857C-1E844D1C0E7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49D30-280E-435E-BB31-E70876A78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AA55C-1379-4F48-A83D-BCAD924CA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95BFE-A962-45F9-A864-EB588B8C1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7537F-8C00-47F6-AC88-998AFE6A8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84C987-8620-413C-8B8D-CB24D19DA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7F7B1A-FCF3-4F24-B2E7-916A77888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6478F1-4C27-4BDC-9A64-A72F9F818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41A41-53A3-4A2D-84B8-6863146C0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C0DAB-9989-40EB-A013-C9FC30A13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3C571-1471-499C-B620-85E909398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17739-2803-4DEA-A518-8B308DAB6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ED2E867-FED4-42D8-BE0E-01748124E05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9AA1684-A455-4691-AE11-F73417A0922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6204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礼仪培训对员工核心竞争力的提升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礼仪培训的内容与形式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礼仪培训的实施步骤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礼仪培训是提升员工核心竞争力的重要手段，能够有效改善员工的职业素养和综合素质。通过培训，员工能够获得更好的人际交往能力和职业形象，从而提升企业整体形象。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员工核心竞争力的定义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掌握行业专业知识和技能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良好的口头表达和书面沟通能力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良好的协作能力和团队精神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能够有效领导团队并解决问题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培训内容和形式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服装仪容搭配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言谈举止规范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社交礼仪礼节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时间和地点安排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培训时间灵活安排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可线上或线下进行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地点可选择企业内部或外培机构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种类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商务礼仪培训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社交礼仪培训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形象礼仪培训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礼仪培训的基本原则包括尊重他人、注意言行举止、传递积极形象。通过遵循这些原则，员工可以更好地与他人合作，建立良好的人际关系，提升自身形象和信任度。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礼仪培训的实施效果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通过培训，员工对自己的外在形象和社交技能有更多的自信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员工礼仪的提升直接影响企业整体形象和客户满意度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礼仪培训使员工更加注重人际交往和情商管理，建立良好关系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改善员工的人际关系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公司形象的展示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员工的仪表举止直接代表了公司形象。礼仪培训能够提升员工的形象修养，从而为公司树立良好的外部形象。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人际关系的处理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促进和谐团队氛围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更好地处理人际关系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建立良好的人际沟通模式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规范员工之间的交往行为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商务沟通的提升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有效沟通关键技能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提高表达能力和沟通技巧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增进商务伙伴关系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促进企业内外部交流合作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职场竞争力的增强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礼仪规范化提升了员工的专业素养和职业形象。培训后员工在职场上更具竞争力，能够脱颖而出，获得更多发展机会。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礼仪培训的内容与形式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着装、仪态、仪容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形象仪表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社交场合礼节、礼数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语言表达、交流技巧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实战模拟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角色转换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行为借鉴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专家讲解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实战演练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实战演练是培训的重要环节，通过模拟真实场景，让员工在压力下应对各种挑战，提升应变能力。培训将重点放在实际操作技能的提升上，使员工能够更好地应对各种工作场景。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计划执行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明确培训目标、内容、方法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制定完善的计划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监测和评估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确保培训计划的贯彻执行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全面监管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https://d.book118.com/648062040011006050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礼仪培训对员工核心竞争力的提升</vt:lpstr>
      <vt:lpstr>目录</vt:lpstr>
      <vt:lpstr>第一章 简介</vt:lpstr>
      <vt:lpstr> </vt:lpstr>
      <vt:lpstr>员工核心竞争力的定义</vt:lpstr>
      <vt:lpstr>礼仪培训概述</vt:lpstr>
      <vt:lpstr>礼仪培训的基本原则</vt:lpstr>
      <vt:lpstr>礼仪培训的实施效果</vt:lpstr>
      <vt:lpstr>第2章 礼仪培训的重要性</vt:lpstr>
      <vt:lpstr> </vt:lpstr>
      <vt:lpstr>人际关系的处理</vt:lpstr>
      <vt:lpstr>商务沟通的提升</vt:lpstr>
      <vt:lpstr> </vt:lpstr>
      <vt:lpstr>第3章 礼仪培训的内容与形式</vt:lpstr>
      <vt:lpstr>培训内容</vt:lpstr>
      <vt:lpstr>培训形式</vt:lpstr>
      <vt:lpstr> </vt:lpstr>
      <vt:lpstr>计划执行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2024-09-29T15:16:03.723</cp:lastPrinted>
  <dcterms:created xsi:type="dcterms:W3CDTF">2024-09-29T07:16:03Z</dcterms:created>
  <dcterms:modified xsi:type="dcterms:W3CDTF">2024-09-29T07:16:06Z</dcterms:modified>
</cp:coreProperties>
</file>