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9902B4-D9AD-44D1-A201-434BA1BF4B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787AB-A466-4C15-AE03-A23577C3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9087F-8AEF-4AA3-ACB6-0EFECA604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A93A9-61A5-4CA1-8876-7F5230A0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534A3-A095-4936-A405-B6A83A8F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DAAD2-A2D9-480C-985E-836BBE8C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D5EF1-C1DD-477B-B6EB-E34DEDC0B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55312-4930-44AD-AE6A-067093C0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FAFF6-719F-420B-B068-89BECFF1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3200F-C83E-455A-AE3C-20579211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45F46-0346-4555-AA2B-D37EC14C9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967AB-C2D5-4BC3-89E1-A370BAC6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8D47A4-7462-4644-9B26-8F18AEC4D8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1187D3D-7221-4DBB-A3EE-964DED86A8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204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企业礼仪礼训培训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礼仪与形象管理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国际商务礼仪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企业礼仪的实践与总结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业活动中需要遵守的一系列行为规范及社交礼仪，是维护企业形象和文化的重要一环。在竞争激烈的商业环境中，良好的企业礼仪可以帮助员工在各种商务场合中更好地表现自己，赢得他人的尊重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有效宣传企业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增加公司声誉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建立合作基础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增加合作伙伴信任度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顺利进行业务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提高商务活动效率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和谐合作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员工间的交流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亲近客户关系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客户招待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公开演讲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企业礼仪的文化背景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理解不同文化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兼顾全球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文化整合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跨国企业成功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企业礼仪不仅是一种行为准则，更是一种文化传承和价值观的体现。在国际化发展的今天，企业礼仪的重要性更加凸显，希望大家能够在商业活动中重视企业礼仪的培训和实践，共同营造良好的商业环墮。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尊重与礼貌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基本原则包括尊重他人、待人有礼、言行得体等，体现了一个人的教养和修养。在商务场合中，尊重与礼貌能够帮助建立良好的人际关系，促进合作共赢。员工应该尊重上司、同事及客户，遵守礼仪规范，展现出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控制情绪，保持稳定心态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注重仪表形象，展现专业形象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奉献精神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为团队利益着想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良好的沟通技巧是企业成功的关键。倾听能力能够帮助建立良好的沟通基础，理解对方需求；表达能力则是传递信息与观点的重要方式；谈判技巧则能够帮助解决矛盾，达成共识。员工应该不断提升自己的沟通技巧，以更好地完成工作任务，促进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包容不同意见，尊重他人权利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礼貌待人，言行得体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待人有礼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举止得体，言语得当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认真负责，努力工作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敬业精神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商务招待礼仪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商务招待礼仪是商务活动中至关重要的一环。这包括接待客户、安排会议和处理用餐礼仪等。通过恰当的招待礼仪，能够展现出公司的专业和细致程度，为商务关系的建立奠定良好基础。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商务交往礼仪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展现自信和礼貌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考虑对方需求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提前准备议程和资料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主持和参与讨论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会议进行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总结会议成果并跟进行动计划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会后跟进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妥协与坚持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坚决原则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商务谈判礼仪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掌握底线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商务礼仪在商务交往中起着重要作用，遵循礼仪规范能够增进商务关系，提升合作效率。员工需全面了解并严格遵守商务礼仪，从而展现出公司的专业和商业信誉。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礼仪与形象管理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https://d.book118.com/648062042011006050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企业礼仪礼训培训</vt:lpstr>
      <vt:lpstr>目录</vt:lpstr>
      <vt:lpstr>第一章 企业礼仪的重要性</vt:lpstr>
      <vt:lpstr> </vt:lpstr>
      <vt:lpstr>企业礼仪的影响</vt:lpstr>
      <vt:lpstr>企业礼仪的应用范围</vt:lpstr>
      <vt:lpstr>企业礼仪的文化背景</vt:lpstr>
      <vt:lpstr>结语</vt:lpstr>
      <vt:lpstr>第二章 企业礼仪的基本原则</vt:lpstr>
      <vt:lpstr>尊重与礼貌</vt:lpstr>
      <vt:lpstr>自我管理</vt:lpstr>
      <vt:lpstr>团队合作</vt:lpstr>
      <vt:lpstr> </vt:lpstr>
      <vt:lpstr>企业礼仪的基本原则</vt:lpstr>
      <vt:lpstr>第3章 商务礼仪</vt:lpstr>
      <vt:lpstr> </vt:lpstr>
      <vt:lpstr>商务交往礼仪</vt:lpstr>
      <vt:lpstr>商务会议礼仪</vt:lpstr>
      <vt:lpstr>商务谈判礼仪</vt:lpstr>
      <vt:lpstr>总结</vt:lpstr>
      <vt:lpstr>第四章 礼仪与形象管理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2024-09-29T15:16:05.049</cp:lastPrinted>
  <dcterms:created xsi:type="dcterms:W3CDTF">2024-09-29T07:16:05Z</dcterms:created>
  <dcterms:modified xsi:type="dcterms:W3CDTF">2024-09-29T07:16:07Z</dcterms:modified>
</cp:coreProperties>
</file>