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KMGPM+DSGVOU+ArialMT"/>
      <p:regular r:id="rId15"/>
    </p:embeddedFont>
    <p:embeddedFont>
      <p:font typeface="SIEMLM+MS-UIGothic"/>
      <p:regular r:id="rId16"/>
    </p:embeddedFont>
    <p:embeddedFont>
      <p:font typeface="FQGAOH+NBLCTT+MicrosoftYaHei"/>
      <p:regular r:id="rId17"/>
    </p:embeddedFont>
    <p:embeddedFont>
      <p:font typeface="BGNUCI+HBKOE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85B9F-2353-4BED-9F9F-6D9EDB4D0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EB46-7E9A-4B41-9BB1-047A87933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568F3-EE41-42C6-AA19-2C8C9EB55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B14D8-1F08-4B0A-B097-A8FAB5979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E7F16-98EB-490D-A822-E8BAEBECA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63D8E-3C54-4301-B635-8B57A0B1D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07063-4BF1-499C-B45E-834D30CE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27B67-D494-4BA8-BF11-947A3058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175CB-A240-498C-BEF5-A3DCF0DC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ECCF1-F0A2-4FD1-9984-E39569BC9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DAED7-EEFB-45DF-A6F9-F623F581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4003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KMGPM+DSGVOU+ArialMT"/>
                <a:cs typeface="WKMGPM+DSGV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EMLM+MS-UIGothic"/>
                <a:cs typeface="SIEMLM+MS-UIGothic"/>
              </a:rPr>
              <a:t>家庭档案概述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140901" cy="24293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KMGPM+DSGVOU+ArialMT"/>
                <a:cs typeface="WKMGPM+DSGV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EMLM+MS-UIGothic"/>
                <a:cs typeface="SIEMLM+MS-UIGothic"/>
              </a:rPr>
              <a:t>家庭档案的收集与整理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KMGPM+DSGVOU+ArialMT"/>
                <a:cs typeface="WKMGPM+DSGV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EMLM+MS-UIGothic"/>
                <a:cs typeface="SIEMLM+MS-UIGothic"/>
              </a:rPr>
              <a:t>家庭档案的数字化管理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KMGPM+DSGVOU+ArialMT"/>
                <a:cs typeface="WKMGPM+DSGV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EMLM+MS-UIGothic"/>
                <a:cs typeface="SIEMLM+MS-UIGothic"/>
              </a:rPr>
              <a:t>家庭档案的利用与保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KMGPM+DSGVOU+ArialMT"/>
                <a:cs typeface="WKMGPM+DSGVO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EMLM+MS-UIGothic"/>
                <a:cs typeface="SIEMLM+MS-UIGothic"/>
              </a:rPr>
              <a:t>家庭档案的管理案例与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00B6FF"/>
                </a:solidFill>
                <a:latin typeface="SIEMLM+MS-UIGothic"/>
                <a:cs typeface="SIEMLM+MS-UIGothic"/>
              </a:rPr>
              <a:t>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EMLM+MS-UIGothic"/>
                <a:cs typeface="SIEMLM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EMLM+MS-UIGothic"/>
                <a:cs typeface="SIEMLM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家庭档案的分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QGAOH+NBLCTT+MicrosoftYaHei"/>
                <a:cs typeface="FQGAOH+NBLCT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QGAOH+NBLCTT+MicrosoftYaHei"/>
                <a:cs typeface="FQGAOH+NBLCT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QGAOH+NBLCTT+MicrosoftYaHei"/>
                <a:cs typeface="FQGAOH+NBLCT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QGAOH+NBLCTT+MicrosoftYaHei"/>
                <a:cs typeface="FQGAOH+NBLCT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EMLM+MS-UIGothic"/>
                <a:cs typeface="SIEMLM+MS-UIGothic"/>
              </a:rPr>
              <a:t>家族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谱</a:t>
            </a:r>
            <a:r>
              <a:rPr sz="1550">
                <a:solidFill>
                  <a:srgbClr val="00B6FF"/>
                </a:solidFill>
                <a:latin typeface="SIEMLM+MS-UIGothic"/>
                <a:cs typeface="SIEMLM+MS-UIGothic"/>
              </a:rPr>
              <a:t>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EMLM+MS-UIGothic"/>
                <a:cs typeface="SIEMLM+MS-UIGothic"/>
              </a:rPr>
              <a:t>家庭大事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EMLM+MS-UIGothic"/>
                <a:cs typeface="SIEMLM+MS-UIGothic"/>
              </a:rPr>
              <a:t>个人成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00B6FF"/>
                </a:solidFill>
                <a:latin typeface="SIEMLM+MS-UIGothic"/>
                <a:cs typeface="SIEMLM+MS-UIGothic"/>
              </a:rPr>
              <a:t>档案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EMLM+MS-UIGothic"/>
                <a:cs typeface="SIEMLM+MS-UIGothic"/>
              </a:rPr>
              <a:t>家族文化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1550">
                <a:solidFill>
                  <a:srgbClr val="00B6FF"/>
                </a:solidFill>
                <a:latin typeface="SIEMLM+MS-UIGothic"/>
                <a:cs typeface="SIEMLM+MS-UIGothic"/>
              </a:rPr>
              <a:t>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家庭档案的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EMLM+MS-UIGothic"/>
                <a:cs typeface="SIEMLM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GNUCI+HBKOEW+MicrosoftYaHei-Bold"/>
                <a:cs typeface="BGNUCI+HBKOEW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SIEMLM+MS-UIGothic"/>
                <a:cs typeface="SIEMLM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GNUCI+HBKOEW+MicrosoftYaHei-Bold"/>
                <a:cs typeface="BGNUCI+HBKOEW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EMLM+MS-UIGothic"/>
                <a:cs typeface="SIEMLM+MS-UIGothic"/>
              </a:rPr>
              <a:t>未来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GNUCI+HBKOEW+MicrosoftYaHei-Bold"/>
                <a:cs typeface="BGNUCI+HBKOEW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收集方法与原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EMLM+MS-UIGothic"/>
                <a:cs typeface="SIEMLM+MS-UIGothic"/>
              </a:rPr>
              <a:t>定期整理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EMLM+MS-UIGothic"/>
                <a:cs typeface="SIEMLM+MS-UIGothic"/>
              </a:rPr>
              <a:t>随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时记录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收集方法与原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EMLM+MS-UIGothic"/>
                <a:cs typeface="SIEMLM+MS-UIGothic"/>
              </a:rPr>
              <a:t>收集方法与原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EMLM+MS-UIGothic"/>
                <a:cs typeface="SIEMLM+MS-UIGothic"/>
              </a:rPr>
              <a:t>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FFFDFD"/>
                </a:solidFill>
                <a:latin typeface="SIEMLM+MS-UIGothic"/>
                <a:cs typeface="SIEMLM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EMLM+MS-UIGothic"/>
                <a:cs typeface="SIEMLM+MS-UIGothic"/>
              </a:rPr>
              <a:t>有序性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确保所收集的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料和物品是真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可靠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按照一定的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序或分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行整理，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便于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找。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EMLM+MS-UIGothic"/>
                <a:cs typeface="SIEMLM+MS-UIGothic"/>
              </a:rPr>
              <a:t>完整性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尽量收集完整的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料，避免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漏重要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51114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EMLM+MS-UIGothic"/>
                <a:cs typeface="SIEMLM+MS-UIGothic"/>
              </a:rPr>
              <a:t>信息。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https://d.book118.com/648064003026006046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WKMGPM+DSGVOU+ArialMT</vt:lpstr>
      <vt:lpstr>Times New Roman</vt:lpstr>
      <vt:lpstr>SIEMLM+MS-UIGothic</vt:lpstr>
      <vt:lpstr>SimSun</vt:lpstr>
      <vt:lpstr>FQGAOH+NBLCTT+MicrosoftYaHei</vt:lpstr>
      <vt:lpstr>BGNUCI+HBKOEW+MicrosoftYaHei-Bold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2024-09-26T23:43:39.337</cp:lastPrinted>
  <dcterms:created xsi:type="dcterms:W3CDTF">2024-09-26T15:43:39Z</dcterms:created>
  <dcterms:modified xsi:type="dcterms:W3CDTF">2024-09-26T15:43:40Z</dcterms:modified>
</cp:coreProperties>
</file>