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87AC4-7235-4BF1-8126-6608E3CE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A6ABC-6EE2-412A-A20A-4321DF97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4CE4-0055-4BEC-84FF-CBC19C0D0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96492-8380-4849-9FFB-87C9E500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71CE7-1352-42F9-9B15-4D0A533B8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942DF-C74F-47F0-ACFD-B07983A6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20240-15B4-4C0D-8593-0537224F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E0BD6-0F34-46E0-845F-B87DB47D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A464E-1510-4593-91F3-D0787CEF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47976-77B9-4C72-A29B-1D6DA556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2C7D-7687-4108-A7B0-42BC1960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4005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妇科护理查房PPT课件范文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妇科护理的基本知识和技能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妇科护理的难点和挑战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通过查房，可以发现和纠正护理过程中的问题，提高护理质量，确保患者得到优质的护理服务。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查房是护理人员之间交流和学习的平台，有助于提高护理人员的专业知识和技能水平。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通过查房，可以及时发现和解决护理过程中的安全隐患，降低患者发生并发症和不良事件的风险。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讨论和总结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查房的流程和要求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在查房过程中，需要观察患者的病情状况、皮肤情况、管道情况等，并询问患者的感受和需求。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查房前，需要准备好患者的病历、护理记录、检查结果等相关资料。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提前通知相关护理人员，确保参加查房的人员能够准时到达。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在查房结束后，需要对查房情况进行讨论和总结，提出改进意见和建议，并记录查房结果。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妇科疾病的种类和特点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妇科疾病包括但不限于妇科炎症、妇科肿瘤、生殖系统畸形等。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妇科疾病多与女性生殖系统相关，具有个体差异大、病因复杂、症状多样等特点。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常见的症状包括阴道分泌物异常、下腹痛、月经不调、性交痛等。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体征包括生殖器官的异常改变、腹部压痛、淋巴结肿大等。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8" r="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常用的诊断方法包括妇科检查、实验室检查（如白带常规、肿瘤标志物检测等）、影像学检查（如超声、CT、MRI等）。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根据疾病类型和病情严重程度，治疗方法包括药物治疗、手术治疗、物理治疗等。同时，护理干预在妇科疾病的治疗中也有着重要的作用。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妇科疾病的诊断和治疗方法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妇科护理的基本知识和技能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妇科护理的职责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负责妇科患者的日常护理、病情观察、记录和报告，以及协助医生进行治疗和手术。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具备专业的护理知识和技能，熟悉妇科疾病的特点和治疗方式，能够为患者提供全面、细致的护理服务。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包括各种妇科检查、手术前后护理、病情监测等，需要熟练掌握相关技能和方法。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妇科护理操作注意事项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在操作过程中，要严格遵守无菌原则，注意保护患者的隐私和安全，及时发现和处理异常情况。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妇科护理的操作技能和方法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663" b="466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关注患者的病情变化，及时报告医生；注意个人卫生和环境卫生，防止交叉感染；保护患者的隐私和权益。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遵守医疗护理规范和制度，严格执行消毒和隔离措施，确保患者安全和护理质量。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妇科护理的规范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妇科护理的注意事项和规范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常见妇科疾病的护理要点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子宫肌瘤的护理要点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子宫肌瘤的概述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子宫肌瘤是一种常见的妇科良性肿瘤，主要由平滑肌和结缔组织组成。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密切观察患者的症状和体征，如月经周期、经血量等，以及肌瘤的大小和位置变化。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对患者进行心理疏导，减轻焦虑和恐惧情绪。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指导患者合理饮食，避免摄入过多含有激素的食物。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根据病情需要，遵医嘱给予药物治疗或手术治疗。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卵巢囊肿的概述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卵巢囊肿是一种常见的卵巢肿瘤，可以分为生理性和病理性两类。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密切观察患者的症状和体征，如腹痛、腹胀、腹部肿块等。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对患者进行心理疏导，减轻焦虑和恐惧情绪。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指导患者合理饮食，避免摄入过多高脂、高糖食物。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根据病情需要，遵医嘱进行手术治疗或药物治疗。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https://d.book118.com/648064005012006023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2024-08-29T11:02:06.192</cp:lastPrinted>
  <dcterms:created xsi:type="dcterms:W3CDTF">2024-08-29T03:02:06Z</dcterms:created>
  <dcterms:modified xsi:type="dcterms:W3CDTF">2024-08-29T03:02:08Z</dcterms:modified>
</cp:coreProperties>
</file>