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65E9B-1B5B-49F3-B0E1-838FEE369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99A06-5ADF-49F3-AA7D-9ABFFFE1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6FBD8-0A1F-471C-B97F-54EDAD86A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75675-7C00-4E23-A23D-22ACE8A6B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EE8AAA-F6F1-4B5C-828B-82D8054F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5F3FA6-5EAF-4993-A867-D2CABF995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B346F6-4EA0-47F7-B841-3465167D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ABF85-CCA5-4186-B391-88AC99DFE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93B79-B81D-43ED-8D8A-0E062679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E0491-A6D5-4C4A-ADF3-5A18FD977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1AF16-C7D2-4374-8173-48D106578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64014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癫痫病人护理宣教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癫痫病人的日常护理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癫痫发作的紧急处理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癫痫病人的康复与预防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癫痫是一种由脑部神经元异常放电引起的慢性疾病，表现为反复发作的抽搐和意识障碍。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癫痫可以根据病因、发作类型、病灶位置等进行分类，不同类型的癫痫治疗方法也不同。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癫痫的病因多样，包括遗传、脑部疾病、脑外伤、感染等。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癫痫发作时可能出现抽搐、口吐白沫、意识丧失、大小便失禁等症状，发作后可能感到疲乏、头痛等。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癫痫的诊断需要进行详细的病史采集、体格检查和脑电图等辅助检查，以确定病因和病灶位置。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癫痫的治疗包括药物治疗、手术治疗和生酮饮食治疗等，应根据患者的具体情况选择合适的治疗方案。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30" r="2413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按时服药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癫痫病人需要长期服用抗癫痫药物，应按时服药，避免漏服或错服。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观察药物反应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注意观察病人服药后的反应，如出现不良反应，应及时就医调整药物剂量或更换药物。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避免自行停药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癫痫病人不能自行停药，如需停药或更换药物，应咨询医生。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癫痫病人应保持规律的作息时间，避免熬夜和过度疲劳。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癫痫病人应保持合理的饮食结构，避免过度饥饿或暴饮暴食，少食辛辣、刺激性食物。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癫痫病人可适量参加体育运动，增强体质，但应避免剧烈运动和独自游泳等危险活动。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生活起居与饮食调养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癫痫病人可能存在自卑、焦虑、抑郁等心理问题，家属应关注病人的心理健康，及时进行心理疏导。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9214" b="1921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家庭成员应给予癫痫病人关心和支持，帮助病人树立战胜疾病的信心。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鼓励癫痫病人参加社交活动，与他人交流，以减轻心理压力。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心理护理与家庭支持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癫痫发作的紧急处理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https://d.book118.com/648064014050006046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2024-09-27T04:25:39.081</cp:lastPrinted>
  <dcterms:created xsi:type="dcterms:W3CDTF">2024-09-26T20:25:39Z</dcterms:created>
  <dcterms:modified xsi:type="dcterms:W3CDTF">2024-09-26T20:25:41Z</dcterms:modified>
</cp:coreProperties>
</file>