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644457-A8B8-48FC-8314-61035DD4F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3B8AF3-9B6C-40D8-BC18-388692A18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FC5010-E140-402B-9E41-EF0EC25A4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D1A115-D0B6-4C08-A293-DCA90F10A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D7E6A3-DAF5-4236-B2FA-24B1EACE3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203368-293A-4AD7-A659-B42AEA451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1DD7C4-8DBA-4325-9E84-617D7F195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F88349-A253-43E6-ABB7-DAF55DC95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E9C502-55F3-4211-AFC7-EC17A08FD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AB0844-F641-4839-870D-C41452BF9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4BCA72-9184-4331-95DB-E36C28AB2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6502211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延迟脐带结扎护理查房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延迟脐带结扎护理查房概述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延迟脐带结扎护理相关知识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延迟脐带结扎护理操作流程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延迟脐带结扎护理案例分享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延迟脐带结扎护理研究进展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延迟脐带结扎护理查房概述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延迟脐带结扎护理查房是指在新生儿出生后，延迟一段时间对脐带进行结扎，并进行细致的护理和观察的一种护理措施。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通过延迟脐带结扎，为新生儿提供更多的生理性复苏时间，促进其自主呼吸的建立和循环的稳定，减少新生儿窒息和低氧血症的发生，提高新生儿的生存率和健康水平。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延迟脐带结扎护理查房适用于足月或接近足月的新生儿，尤其是存在胎儿宫内发育迟缓、早产、低出生体重、羊水污染、胎心异常等高危因素的新生儿。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适用于新生儿的父母、医护人员以及其他相关人员。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适用范围与对象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评估新生儿的状况→延迟脐带结扎→观察新生儿的反应和生理指标→记录查房结果→与家属沟通并指导护理措施。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严格掌握适应症和禁忌症，遵循无菌操作原则，注意保暖和保护新生儿的隐私，保持安静的环境，及时处理异常情况，确保新生儿的生命安全和健康。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查房流程与注意事项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延迟脐带结扎护理相关知识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脐带是连接胎儿和胎盘的器官，为胎儿提供氧气和营养物质。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7822" r="17822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脐带内含有两条动脉和一条静脉，用于输送血液和营养物质。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脐带还具有代谢废物和排泄功能，帮助胎儿排除体内的废物。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脐带的作用与功能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延迟脐带结扎是指在胎儿出生后不立即结扎脐带，而是让胎盘继续向胎儿提供一段时间的氧气和营养物质。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这种做法可以帮助减少新生儿缺氧和低血糖的风险，提高胎儿的适应能力和生存率。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683" b="7683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延迟脐带结扎还可以促进胎盘向胎儿输送更多的血液和营养物质，有助于胎儿的生长发育。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延迟脐带结扎的原理与意义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955" r="209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9" r="314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适用于健康状况良好的足月胎儿，特别是那些出生时出现短暂窒息或低血糖风险的胎儿。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如果胎儿存在严重的缺氧、酸中毒或母亲患有严重的高血压、糖尿病等疾病，延迟脐带结扎可能会对母婴健康造成不利影响。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延迟脐带结扎的适应症与禁忌症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延迟脐带结扎的护理要点与注意事项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护理要点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在延迟脐带结扎期间，医护人员需要密切监测胎儿的心率和呼吸情况，以及母亲的血压和血糖水平。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在实施延迟脐带结扎时，需要确保操作规范、安全，避免对母婴造成不必要的风险。同时，医护人员需要向家长解释相关风险和注意事项，并征得家长同意。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延迟脐带结扎护理操作流程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https://d.book118.com/648065022115006034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2024-09-13T06:25:57.752</cp:lastPrinted>
  <dcterms:created xsi:type="dcterms:W3CDTF">2024-09-12T22:25:57Z</dcterms:created>
  <dcterms:modified xsi:type="dcterms:W3CDTF">2024-09-12T22:25:59Z</dcterms:modified>
</cp:coreProperties>
</file>