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2EBC31-5E52-4205-A5D7-FA0EE866F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85FF5-90AB-4729-8988-7BF9482C1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14F306-E8BC-4E46-8FA2-C3DD39110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5EA97F-C18D-418A-A25C-886FF89E9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5B90BE-BA2F-4AC0-B88C-47D0A72BDD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AC2F70-04C4-4BF9-B5D2-4433C6B8F7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C22BCF-FA1D-46C8-A0EA-B18F95B7C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6499D6-C092-46BB-A74E-EC87AAB68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1249B0-4227-442D-8007-B2A7FA36F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7CB8D-4BC4-4B1C-AB56-93C0C5B9C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9DBBBB-5260-4F61-9CE4-A0C83905B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6600504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癌痛病人健康宣教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癌痛概述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癌痛治疗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癌痛病人的护理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癌痛病人的营养与饮食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癌痛病人的康复与锻炼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癌痛病人的生活质量和心理支持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癌痛概述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癌痛是由于癌症本身或癌症治疗过程中引发的疼痛，常常给病人带来极大的痛苦和困扰。</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癌痛可以是持续的钝痛，也可以是间歇性的锐痛，严重时会影响病人的日常生活和睡眠。</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6" r="135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癌痛的原因可以分为肿瘤本身引起的疼痛和癌症治疗引起的疼痛两大类。</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肿瘤本身引起的疼痛可能与肿瘤压迫、侵犯神经、骨转移等因素有关。</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癌症治疗引起的疼痛可能与手术、放疗、化疗等治疗手段有关。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癌痛的原因和分类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癌痛不仅给病人带来身体上的痛苦，还会对病人的心理、情绪和社会功能产生负面影响。</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长期疼痛会导致病人焦虑、抑郁、失眠、食欲减退等问题，严重影响病人的生活质量。</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癌痛还会影响病人的社交和家庭生活，使病人逐渐孤立，失去社交支持。</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癌痛对病人的影响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癌痛治疗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药物治疗是癌痛治疗的主要手段之一，包括口服、注射、贴剂等给药途径。</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药物治疗需遵循WHO提出的癌痛三阶梯治疗原则，根据疼痛程度选择适当的药物和剂量。</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药物治疗需注意药物的副作用和相互作用，如恶心、呕吐、嗜睡、依赖性等。</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物理治疗包括按摩、热敷、冷敷、针灸等，有助于缓解肌肉紧张和疼痛。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心理治疗包括认知行为疗法、放松训练、催眠疗法等，有助于调整患者心态，减轻焦虑和抑郁情绪。</a:t>
            </a:r>
          </a:p>
        </p:txBody>
      </p:sp>
      <p:pic>
        <p:nvPicPr>
          <p:cNvPr id="7" name="Picture 7"/>
          <p:cNvPicPr>
            <a:picLocks noChangeAspect="1"/>
          </p:cNvPicPr>
          <p:nvPr/>
        </p:nvPicPr>
        <p:blipFill>
          <a:blip r:embed="rId2"/>
          <a:srcRect l="1844" r="184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9149" b="914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33" r="733"/>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非药物治疗包括物理治疗、心理治疗、中医治疗等多种方法。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667" r="14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000" r="160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4634" r="2463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心理治疗是癌痛治疗的重要组成部分，有助于提高患者的生活质量和心理适应能力。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心理治疗包括个体心理治疗、集体心理治疗、家庭心理治疗等多种形式。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心理治疗的主要目标是帮助患者调整情绪，学会应对疼痛和生活中的压力，建立积极的生活态度。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癌痛病人的护理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 r="314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家庭成员培训</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日常照护</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心理支持</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向家庭成员传授癌痛护理的基本知识和技能，如正确使用止痛药、疼痛评估方法等。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家庭成员应关注病人的疼痛状况，协助病人完成日常生活活动，如饮食、洗漱、穿衣等。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家庭成员应给予病人情感上的支持和鼓励，帮助病人保持积极的心态和乐观的情绪。</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定期评估病人的疼痛程度，以便及时调整止痛治疗方案。</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遵循医生的指导，按时、按量给病人服用止痛药，避免自行增减剂量或更换药物。</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采用物理治疗、按摩、针灸等非药物治疗方法，缓解病人的疼痛症状。</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疼痛评估</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药物治疗</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非药物治疗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https://d.book118.com/648066005044006037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2024-09-17T02:31:51.921</cp:lastPrinted>
  <dcterms:created xsi:type="dcterms:W3CDTF">2024-09-16T18:31:51Z</dcterms:created>
  <dcterms:modified xsi:type="dcterms:W3CDTF">2024-09-16T18:31:53Z</dcterms:modified>
</cp:coreProperties>
</file>