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34654D-F9FC-46A6-A0BF-FDBE19F854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29CF5F-4BE5-4239-9C7D-64C9A208BA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16E348-D045-4AD7-98DD-5C2A278B51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31689E-9149-4B86-B85D-6F9867B7AC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311B1D5-F0B6-46E5-9362-16784CDEF6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110A57-CD7B-42DC-A0C2-9DC8B83A5C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7300F78-D77A-43C2-92D9-A104CD61D0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BE9AAE-2789-443D-B641-EF3E73AB70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6D5705-0226-42E5-B5F8-E0F544DD50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68CB00-0D1B-4D07-99A1-3759011F8E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648D28-6E7C-4E54-AAB3-CDD74D16D4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8066053031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二次函数的图像与性质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2024-02-06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二次函数基本概念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二次函数图像特征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二次函数性质探讨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二次函数变换技巧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二次函数在实际问题中应用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解题技巧与误区警示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二次函数基本概念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2952" r="1295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一般地，形如y=ax²+bx+c（其中a、b、c是常数，a≠0）的函数，叫做二次函数。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二次函数定义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二次函数可以用一般式y=ax²+bx+c表示，也可以用顶点式y=a(x-h)²+k表示，其中(h,k)为顶点坐标。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二次函数表示方法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二次函数定义及表示方法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决定抛物线的开口方向和大小。当a&gt;0时，抛物线向上开口；当a&lt;0时，抛物线向下开口。|a|越大，抛物线的开口越小。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和二次项系数a共同决定对称轴的位置。对称轴x=-b/2a。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决定抛物线与y轴的交点。抛物线与y轴交于(0,c)。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9304" r="19304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3239789" y="3141586"/>
            <a:ext cx="1463040" cy="14630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9" name="Freeform 9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5" name="Freeform 15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1" name="AutoShape 21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4" name="AutoShape 24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二次项系数a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一次项系数b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常数项c</a:t>
            </a:r>
            <a:endParaRPr lang="en-US" sz="1100"/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二次项系数、一次项系数和常数项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二次函数与x轴交点就是一元二次方程的根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Δ=b²-4ac&gt;0时，二次函数与x轴有两个不相等的交点，即一元二次方程有两个不相等的实根；当Δ=0时，二次函数与x轴有一个交点，即一元二次方程有两个相等的实根；当Δ&lt;0时，二次函数与x轴无交点，即一元二次方程无实根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二次函数的图像可以帮助理解一元二次方程的解的情况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通过观察抛物线与x轴的交点个数和位置，可以判断一元二次方程的根的情况。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二次函数与一元二次方程关系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二次函数图像特征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根据二次项系数a的正负判断，若a&gt;0，则开口向上；若a&lt;0，则开口向下。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通过配方法或公式法求得顶点坐标(-b/2a, c-b²/4a)，该点为函数图像的最值点。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开口方向及顶点坐标判断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顶点坐标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开口方向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83" b="8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二次函数的对称轴为直线x=-b/2a，函数图像关于此直线对称。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对称轴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二次函数不具有周期性，因为其图像不是周期函数图像。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周期性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对称轴与周期性分析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截距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令x=0求得y轴截距为c；令y=0通过求解二次方程得到x轴截距。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极值点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二次函数的极值点即为其顶点，通过顶点坐标公式求得。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拐点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二次函数图像不存在拐点，因为其是一个光滑的抛物线，没有突然的转向。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截距、极值点及拐点求解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二次函数性质探讨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31" r="25031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单调性区间判断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首先确定二次函数的开口方向，然后通过求解导数来判断函数的单调性区间。对于开口向上的二次函数，其在对称轴左侧单调递减，右侧单调递增；对于开口向下的二次函数，其在对称轴左侧单调递增，右侧单调递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证明方法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证明二次函数的单调性，可以采用导数法。通过求导得到函数的导数，然后分析导数的符号变化，从而确定函数的单调性区间。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单调性区间判断及证明方法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凹凸性分析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二次函数的凹凸性与其开口方向有关。开口向上的二次函数为凹函数，开口向下的二次函数为凸函数。此外，二次函数的凹凸性还可以通过求解二阶导数来判断。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应用举例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二次函数的凹凸性在实际问题中有着广泛的应用。例如，在经济学中，二次函数可以用来描述成本、收益等经济指标的变化规律，其凹凸性可以反映经济指标的增长速度或下降速度的变化情况。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13437" r="1343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凹凸性（凸度）分析及应用举例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https://d.book118.com/648066053031006035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2024-09-13T22:22:04.757</cp:lastPrinted>
  <dcterms:created xsi:type="dcterms:W3CDTF">2024-09-13T14:22:04Z</dcterms:created>
  <dcterms:modified xsi:type="dcterms:W3CDTF">2024-09-13T14:22:06Z</dcterms:modified>
</cp:coreProperties>
</file>