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1F70DE-27C8-462D-8F04-1D83AD4C1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BEA902-8876-4AC7-8E50-13D4AE405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5CC41E-4641-440B-BA9A-40876D302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4F2B40-D006-425C-922A-DF2EF7C3A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3E7F36-5C14-4CB8-BA04-662BC7CC02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3102A8-2309-41F2-B2D0-B63A494CA3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78DAE6-FABD-43C7-A363-992A100B51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952133-5A40-4C40-8210-50AC22022C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3F5EB1-5C5E-4812-9E2B-B88D120CB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E18D0-78A0-419A-9B8A-E331304AA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888393-F083-419C-9B4C-4023051D1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66134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大客户营销管理策略在建筑工程领域的成功案例</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建筑工程领域大客户概述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成功案例分析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挑战与解决方案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建筑工程市场竞争激烈</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当前，建筑工程市场竞争异常激烈，企业为了获取更多的市场份额和利润，需要积极寻求有效的营销策略。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大客户营销的重要性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大客户是企业的重要利润来源，对建筑工程企业而言，大客户的订单往往占据了企业总订单的很大一部分比例，因此，针对大客户的营销管理策略显得尤为重要。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分析大客户营销管理策略在建筑工程领域的成功案例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通过深入研究和分析成功的大客户营销管理策略案例，总结其成功的经验和教训。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探讨大客户营销管理策略对建筑工程企业的意义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阐述大客户营销管理策略对建筑工程企业在提升市场竞争力、增加市场份额和利润等方面的重要作用。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提供借鉴和参考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为其他建筑工程企业在制定和实施大客户营销管理策略时提供有益的借鉴和参考。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建筑工程领域大客户概述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93" r="31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350" r="323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大客户通常指的是在市场份额、销售额、利润等方面对企业具有重要影响和贡献的客户群体。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大客户往往具有采购规模大、决策周期长、服务需求高等特点，需要企业投入更多的资源和精力进行维护和管理。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746" b="67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建筑工程领域大客户现状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随着城市化进程的加速和基础设施建设的不断完善，建筑工程领域大客户市场规模不断扩大，为企业提供了更多的市场机会。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竞争态势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建筑工程领域大客户市场竞争激烈，企业需要通过提供个性化、专业化的服务来赢得客户的信任和支持。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大客户对服务的需求较高，包括前期咨询、方案设计、施工监管、后期维护等全方位的服务，需要企业具备强大的服务能力和技术实力。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与大客户建立长期稳定的合作关系，通过不断沟通和交流，深入了解客户需求和期望，提高客户满意度和忠诚度。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建立长期合作关系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建立完善的客户信息管理系统，及时记录并更新客户信息，确保对客户需求的准确把握和快速响应。</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客户信息维护</a:t>
            </a:r>
          </a:p>
        </p:txBody>
      </p:sp>
      <p:pic>
        <p:nvPicPr>
          <p:cNvPr id="10" name="Picture 10"/>
          <p:cNvPicPr>
            <a:picLocks noChangeAspect="1"/>
          </p:cNvPicPr>
          <p:nvPr/>
        </p:nvPicPr>
        <p:blipFill>
          <a:blip r:embed="rId3"/>
          <a:srcRect l="15500" r="155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3892" r="138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加强企业内部各部门的协作与沟通，确保在为客户提供服务的过程中，各部门能够紧密配合，提供高效、优质的服务。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跨部门协作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优先服务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为大客户提供优先服务，如优先安排施工计划、优先提供技术支持和解决方案等，确保大客户的利益得到最大化保障。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增值服务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提供超出客户期望的增值服务，如提供建筑维护、装修建议、市场分析等附加服务，提升客户粘性和满意度。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定制化服务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根据大客户的特殊需求和期望，提供个性化的定制化服务，如定制化的建筑设计、施工计划、材料选择等。</a:t>
            </a:r>
          </a:p>
        </p:txBody>
      </p:sp>
      <p:pic>
        <p:nvPicPr>
          <p:cNvPr id="10" name="Picture 10"/>
          <p:cNvPicPr>
            <a:picLocks noChangeAspect="1"/>
          </p:cNvPicPr>
          <p:nvPr/>
        </p:nvPicPr>
        <p:blipFill>
          <a:blip r:embed="rId2"/>
          <a:srcRect l="14941" r="1494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个性化服务提供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https://d.book118.com/648066134005006035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2024-09-13T16:39:21.322</cp:lastPrinted>
  <dcterms:created xsi:type="dcterms:W3CDTF">2024-09-13T08:39:21Z</dcterms:created>
  <dcterms:modified xsi:type="dcterms:W3CDTF">2024-09-13T08:39:23Z</dcterms:modified>
</cp:coreProperties>
</file>