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FE92D-F567-4719-94FC-846F19BF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A1241-1A5D-4C3C-844D-841B18B9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EBC2C-4E72-45D2-8A8F-FC8C6B28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CC296-F5CF-4113-8EF3-92E3A46A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133B2-517B-4B79-BBDB-BC9FA5D0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B62CE-4779-495D-B90C-BE446F6E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D435F-DF7F-4D95-B340-47F89DF4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F960E-7F51-4223-A679-33B8AA455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0DDB1-D205-419D-AAB3-DD04B0213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D0943-B168-4CCB-ACF2-F14E8E04A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96987-7D4D-4D50-A5D8-3A95FF2E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0010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直播间活动策划中的用户关注点与兴趣点分析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用户关注点分析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用户兴趣点分析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针对不同用户群体的策划策略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35" b="953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提升直播间用户参与度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增强品牌曝光度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通过策划有趣、有吸引力的活动，提高用户在直播间的停留时间和互动频率。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借助直播间活动，展示品牌形象和产品特点，提升品牌知名度和美誉度。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通过直播间内的优惠活动、限时秒杀等手段，激发用户购买欲望，提高销售转化率。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直播间活动类型多样化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目前直播间活动类型丰富多样，包括才艺表演、知识分享、互动游戏、优惠促销等。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用户参与度不断提升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随着直播行业的快速发展，用户对直播间活动的参与度和热情不断高涨。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直播间活动与电商融合加深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越来越多的直播间开始与电商平台合作，通过直播间活动促进商品销售，实现商业变现。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直播间活动现状及趋势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用户关注点分析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直播间内容质量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用户希望看到与自身兴趣相关的内容主题，如游戏、美妆、健身等。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专业、有深度的内容能够吸引用户长时间停留，如详细的产品评测、专业的技能教学等。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频繁且稳定的内容更新能够保持用户的关注度和期待感。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内容主题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内容深度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内容更新频率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主播专业素养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主播个人魅力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互动方式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主播表现与互动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亲切、有趣或有独特魅力的主播更容易吸引和留住观众。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用户喜欢通过弹幕、评论等方式与主播和其他观众互动，主播的回应和互动方式也是用户关注的重点。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主播的专业知识和经验直接影响用户对直播内容的信任度和兴趣。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有价值的奖品能够激发用户的参与热情。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奖品吸引力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用户希望中奖概率公平且合理，避免过低的中奖率导致用户失去参与兴趣。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中奖概率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直播间提供的优惠券、折扣等福利能够直接刺激用户的购买欲望。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优惠力度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奖品福利与优惠措施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活动流程简洁明了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过于复杂的活动流程会使用户感到困惑和厌烦，简洁明了的流程能够提高用户的参与意愿。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规则公平公正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用户希望活动规则公平、透明，避免出现不公正的现象。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充分且有效的活动宣传能够提前吸引用户的关注，提高活动的参与度和影响力。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活动流程与规则设计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用户兴趣点分析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实时热点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关注当前社会、娱乐、科技等领域的热点事件，及时引入直播间，吸引观众讨论。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紧跟时尚、潮流、流行文化等趋势，策划相关主题直播，满足用户追求新鲜、热门内容的需求。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话题深度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针对热门话题进行深度挖掘，提供独家观点、专业解读，吸引用户长时间停留。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热门话题与流行趋势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兴趣标签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根据用户历史观看记录、互动行为等，为其打上兴趣标签，推荐相关领域的直播内容。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提供个性化的直播内容定制服务，如专属主题、嘉宾邀请等，满足用户的个性化需求。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深入了解目标用户的年龄、性别、地域、职业等特征，策划符合其喜好的直播内容。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分享奖励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设置分享奖励机制，鼓励观众将直播内容分享至社交平台，扩大直播影响力。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鼓励观众通过弹幕实时交流，营造热烈的直播氛围，增强用户参与感。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连麦互动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邀请观众或嘉宾进行连麦互动，分享观点、交流感受，提升直播的互动性和趣味性。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社交互动与分享意愿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虚拟礼物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直播间游戏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多屏互动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创新玩法与体验升级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利用多屏技术，实现不同场景的自由切换，为用户带来沉浸式的观看体验。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策划与直播主题相关的游戏环节，吸引观众参与，提升直播的互动性。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推出丰富多样的虚拟礼物，满足用户的打赏需求，增加直播的趣味性。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不断尝试新的直播技术和玩法，如VR直播、AI互动等，为用户带来前所未有的观看体验。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针对不同用户群体的策划策略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https://d.book118.com/648070010055006032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2024-09-09T21:17:21.542</cp:lastPrinted>
  <dcterms:created xsi:type="dcterms:W3CDTF">2024-09-09T13:17:21Z</dcterms:created>
  <dcterms:modified xsi:type="dcterms:W3CDTF">2024-09-09T13:17:23Z</dcterms:modified>
</cp:coreProperties>
</file>