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62419-2D8B-4BAA-B6EA-F0487FF76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2A090-B3CD-4182-BA18-8EC3F17C2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E90D6-34C3-4F13-B798-380B3E666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84070-196B-4703-B3AA-80D595ADC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BC46AC-F747-4645-9413-4A067C5B3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F3BA7D-929A-49E2-9F95-974D56514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B0D371-F229-4AE1-B531-B8392FFD6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43E2B-F88C-4896-A68E-B4359CE2D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1D765-5B65-47BC-B622-4CE9E45AF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5DB43-6E74-4DC1-B9E0-3D0BE78B9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77BC1-8204-4BC4-B3D1-B9B67C20A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70113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健康教育学健康信念模式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健康信念模式概述</a:t>
            </a:r>
          </a:p>
          <a:p>
            <a:r>
              <a:t>健康信念模式核心要素</a:t>
            </a:r>
          </a:p>
          <a:p>
            <a:r>
              <a:t>健康信念模式在健康教育中的应用策略</a:t>
            </a:r>
          </a:p>
          <a:p>
            <a:r>
              <a:t>健康信念模式在不同人群中的应用实例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健康信念模式在健康教育中的挑战与解决方案</a:t>
            </a:r>
          </a:p>
          <a:p>
            <a:r>
              <a:t>健康信念模式在健康教育中的未来发展趋势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健康信念模式概述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健康信念模式是指个体对健康和疾病的看法和信念，以及这些信念如何影响他们的健康行为和健康结果的理论框架。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它强调个体对健康和疾病的认知和理解，以及这些认知如何影响他们的健康决策和行为。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健康信念模式的内涵包括个体对健康的价值观、对健康威胁的认知、对健康行为的效益和障碍的认知，以及自我效能等。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37" b="1483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随着健康教育和健康促进实践的深入，健康信念模式不断得到完善和发展。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健康信念模式的理论基础主要来源于心理学、社会学和医学等多个学科。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它经历了从单一的健康信念到多维度、多层次的健康信念模式的发展历程。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理论基础及发展历程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在健康教育中的应用价值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健康信念模式为健康教育提供了理论支持和指导，有助于制定针对性的健康教育策略。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通过了解个体的健康信念，可以预测他们的健康行为，从而采取相应的干预措施。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健康信念模式强调个体的主观能动性和自我决策能力，有助于提高健康教育的效果和质量。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健康信念模式核心要素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5" r="13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个体对自身患某种疾病可能性的主观评估。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个体对某种疾病后果的严重程度的判断。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感知威胁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对疾病严重性的认知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对疾病易感性的认知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采取行动能带来的好处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个体相信采取某种健康行为可以带来积极的健康结果。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不采取行动可能带来的坏处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个体认识到不采取某种健康行为可能会导致不良的健康后果。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感知益处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自信心的表现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个体对自己有能力执行某一特定行为的信念。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过去的成功经验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个体过去在类似行为上取得成功的经验会增强其自我效能感。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自我效能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行为线索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触发因素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能够引发个体采取行动的外部或内部刺激。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行为计划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个体为执行某一特定行为而制定的详细计划或策略。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健康信念模式在健康教育中的应用策略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传播健康知识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通过健康教育课程、宣传册、讲座等方式，向个体传递有关健康问题的基本知识，如疾病预防、健康生活方式等。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强调健康问题的严重性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通过案例分享、数据统计等方式，使个体认识到健康问题对个人和社会的严重影响，从而引发其对自身健康的关注。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澄清误解和偏见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针对个体可能存在的对健康问题的误解和偏见，进行解释和澄清，帮助其建立正确的健康观念。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提高个体对健康问题的认识和理解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https://d.book118.com/648070113013006033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2024-09-10T20:56:16.856</cp:lastPrinted>
  <dcterms:created xsi:type="dcterms:W3CDTF">2024-09-10T12:56:16Z</dcterms:created>
  <dcterms:modified xsi:type="dcterms:W3CDTF">2024-09-10T12:56:18Z</dcterms:modified>
</cp:coreProperties>
</file>