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D92C0F-F939-4B61-B1E2-BA946AE105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979FAA-EA7B-4D16-85B4-BEACE9C213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BC5F77-67FB-47D2-9ED6-01443AD36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635A4A-5EB7-4E01-A4D2-96934705F4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DD7768-CDA0-4751-9C35-A3608C64AE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84D89E-D239-4931-8543-9F3CD9175C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5BD6FF-0D2E-456C-A60F-80EDBA7E1C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A288D5-44E7-4EE7-92AA-00DC8959D4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8D3877-9155-4680-B96F-91E076FCCF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47BD26-9CA0-4E3B-A35A-E3EDCBC614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C67D2C-606E-4816-9444-A9C794C0DB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71017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大数据可视化管控平台的数据清洗与预处理技巧</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2024-01-16</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数据清洗技巧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数据预处理技巧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大数据可视化管控平台应用实践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挑战与对策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大数据时代的到来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随着互联网、物联网等技术的快速发展，数据量呈现爆炸式增长，大数据已经成为推动社会进步和发展的重要力量。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数据可视化的需求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在大数据时代，如何有效地管理和利用海量数据成为亟待解决的问题。大数据可视化管控平台通过直观、交互的方式展现数据，帮助用户更好地理解和分析数据。</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数据清洗与预处理的挑战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在大数据处理过程中，数据清洗与预处理是不可或缺的环节。由于数据来源广泛、格式多样、质量参差不齐，给数据清洗与预处理带来了很大的挑战。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提高数据质量</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通过数据清洗与预处理，可以去除重复、无效、错误的数据，提高数据的准确性和一致性。</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降低数据处理成本</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合理的数据清洗与预处理策略可以减少不必要的数据存储和计算资源消耗，降低数据处理成本。</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提升数据分析效率</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经过清洗和预处理的数据更加规范、结构化，有利于后续的数据分析和挖掘工作，提高分析效率。</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增强数据可视化效果</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清洗和预处理后的数据更加清晰、直观，有利于提高数据可视化的效果和质量。</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数据清洗与预处理的重要性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数据清洗技巧</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对于包含缺失值的数据，可以通过删除缺失值所在行或列的方式进行处理。这种方法简单直接，但可能会丢失一些有用信息。</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采用某种策略对缺失值进行填充，如使用均值、中位数、众数等统计量进行填充，或使用机器学习算法进行预测填充。这种方法可以保留更多数据，但可能会影响数据的分布和准确性。</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删除缺失值</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填充缺失值</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缺失值处理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702" r="1570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777" r="2977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使用箱线图、Z-score等方法识别异常值，并进行处理，如删除异常值或使用中位数等统计量进行替换。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基于统计方法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使用异常检测算法，如孤立森林、DBSCAN等，对异常值进行自动识别和处理。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基于机器学习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异常值处理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对于完全重复的数据行，可以直接删除重复行，只保留一行数据。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对于部分字段重复的数据行，可以根据实际情况进行合并处理，如计算重复字段的均值、最大值、最小值等统计量，并保留其他字段的信息。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重复值处理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合并重复值</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删除重复值</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数据预处理技巧</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Z-score规范化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将数据转换为均值为0，标准差为1的分布，适用于数据近似正态分布的情况。</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小数定标规范化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通过移动小数点位置进行规范化，适用于数据分布比较均匀的情况。</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最小-最大规范化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将数据映射到指定的范围，如[0,1]，消除量纲影响。</a:t>
            </a:r>
          </a:p>
        </p:txBody>
      </p:sp>
      <p:pic>
        <p:nvPicPr>
          <p:cNvPr id="10" name="Picture 10"/>
          <p:cNvPicPr>
            <a:picLocks noChangeAspect="1"/>
          </p:cNvPicPr>
          <p:nvPr/>
        </p:nvPicPr>
        <p:blipFill>
          <a:blip r:embed="rId2"/>
          <a:srcRect l="13208" r="132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数据规范化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平方根变换</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通过开平方根的方式对数据进行变换，适用于数据波动较大的情况。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对数变换</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通过对数函数将数据进行变换，可以缩小数据的绝对数值，方便计算。</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Box-Cox变换</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通过参数化的方法将数据变换为正态分布，适用于数据偏态分布的情况。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数据变换</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https://d.book118.com/648071017060006030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2024-09-06T22:06:29.909</cp:lastPrinted>
  <dcterms:created xsi:type="dcterms:W3CDTF">2024-09-06T14:06:29Z</dcterms:created>
  <dcterms:modified xsi:type="dcterms:W3CDTF">2024-09-06T14:06:31Z</dcterms:modified>
</cp:coreProperties>
</file>