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71EC57-079A-447A-B563-36B8C2483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A8CE2E-FC8C-43CF-96B6-0EC181609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D8573-4603-4B0D-86A1-8DD21B561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48B581-5378-45F5-8631-A224E29AF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99ECB8-91D6-4750-9304-05CE01BBE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E78665-4566-457A-98DB-5A0B03D10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516508-E81D-4A69-98D6-DAAD67693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DA8416-3130-4FFB-AD50-222D8C33E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9B4369-B680-47E3-A327-5704ABC9C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FE7ECF-F9E6-4E72-9086-BCFFC92FA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E6836-8053-4255-9957-291F3EC42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74067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PPT讲课的致辞\n## 1.护理行业的发展趋势与前景\n### 1.1护理行业的现状及挑战\n### 1.2护理行业的发展趋势\n### 1.3护理行业的未来前景及机遇\n## 2.护理人员的职业素质与要求\n### 2.1护理人员的职业道德\n### 2.2护理人员的专业技能\n### 2.3护理人员的沟通能力与团队协作\n## 3.护理工作中的伦理问题与法律约束\n### 3.1护理工作中的伦理问题及解决方法\n### 3.2护理工作中的法律约束及遵守\n### 3.3护理工作中的隐私保护与信息安全\n## 4.护理教育与实践的结合\n### 4.1护理教育的现状及改革\n### 4.2护理实践中的经验与教训\n### 4.3护理教育与实践的结合与发展\n## 5.护理创新与技术进步\n### 5.1护理创新的意义与价值\n### 5.2护理技术的发展与应用\n### 5.3护理创新与技术进步的展望\n## 6.护理行业的发展策略与建议\n### 6.1护理行业发展的优势与劣势分析\n### 6.2护理行业发展的机遇与挑战\n### 6.3护理行业发展的策略与建议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护理PPT讲课的致辞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护理行业的发展趋势与前景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1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随着人口老龄化加剧，护理需求不断增加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护理人员工作压力大，流失率高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护理教育资源不足，培养速度跟不上需求</a:t>
                </a:r>
                <a:endParaRPr/>
              </a:p>
            </p:txBody>
          </p:sp>
          <p:sp>
            <p:nvSpPr>
              <p:cNvPr id="21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护理行业人员短缺</a:t>
                </a:r>
                <a:endParaRPr/>
              </a:p>
            </p:txBody>
          </p:sp>
        </p:grpSp>
        <p:grpSp>
          <p:nvGrpSpPr>
            <p:cNvPr id="22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护理人员素质不一，服务水平差距大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护理机构管理水平参差不齐，影响服务质量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护理服务价格不透明，消费者难以衡量服务质量</a:t>
                </a:r>
                <a:endParaRPr/>
              </a:p>
            </p:txBody>
          </p:sp>
          <p:sp>
            <p:nvSpPr>
              <p:cNvPr id="22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护理行业服务质量参差不齐</a:t>
                </a:r>
                <a:endParaRPr/>
              </a:p>
            </p:txBody>
          </p:sp>
        </p:grpSp>
        <p:grpSp>
          <p:nvGrpSpPr>
            <p:cNvPr id="22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护理技术创新投入不足，创新能力有限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护理技术与现代科技融合度低，信息化水平不高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护理技术更新换代慢，难以满足现代护理需求</a:t>
                </a:r>
                <a:endParaRPr/>
              </a:p>
            </p:txBody>
          </p:sp>
          <p:sp>
            <p:nvSpPr>
              <p:cNvPr id="22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护理行业技术创新不足</a:t>
                </a:r>
                <a:endParaRPr/>
              </a:p>
            </p:txBody>
          </p:sp>
        </p:grpSp>
      </p:grpSp>
      <p:pic>
        <p:nvPicPr>
          <p:cNvPr id="22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2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护理行业的现状及挑战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3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3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3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护理行业市场规模持续扩大</a:t>
                </a:r>
                <a:endParaRPr/>
              </a:p>
            </p:txBody>
          </p:sp>
          <p:sp>
            <p:nvSpPr>
              <p:cNvPr id="23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随着人口老龄化加剧，护理需求不断增加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护理服务领域不断拓展，涵盖更多细分市场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护理消费升级，消费者对护理服务质量要求提高</a:t>
                </a:r>
                <a:endParaRPr/>
              </a:p>
            </p:txBody>
          </p:sp>
        </p:grpSp>
        <p:grpSp>
          <p:nvGrpSpPr>
            <p:cNvPr id="23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护理行业服务质量逐步提高</a:t>
                </a:r>
                <a:endParaRPr/>
              </a:p>
            </p:txBody>
          </p:sp>
          <p:sp>
            <p:nvSpPr>
              <p:cNvPr id="23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护理人员素质不断提高，服务水平提升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护理机构管理水平不断提高，服务质量得到保障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护理服务价格更加透明，消费者可以衡量服务质量</a:t>
                </a:r>
                <a:endParaRPr/>
              </a:p>
            </p:txBody>
          </p:sp>
        </p:grpSp>
        <p:grpSp>
          <p:nvGrpSpPr>
            <p:cNvPr id="24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4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护理行业技术创新加速</a:t>
                </a:r>
                <a:endParaRPr/>
              </a:p>
            </p:txBody>
          </p:sp>
          <p:sp>
            <p:nvSpPr>
              <p:cNvPr id="24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护理技术创新投入增加，创新能力提高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护理技术与现代科技融合度提高，信息化水平提升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护理技术更新换代加快，满足现代护理需求</a:t>
                </a:r>
                <a:endParaRPr/>
              </a:p>
            </p:txBody>
          </p:sp>
        </p:grpSp>
      </p:grpSp>
      <p:sp>
        <p:nvSpPr>
          <p:cNvPr id="2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护理行业的发展趋势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46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护理行业市场前景广阔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老龄化社会带来巨大护理需求，市场潜力巨大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护理服务领域不断拓展，涵盖更多细分市场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护理消费升级，消费者对护理服务质量要求提高</a:t>
                </a:r>
                <a:endParaRPr/>
              </a:p>
            </p:txBody>
          </p:sp>
          <p:pic>
            <p:nvPicPr>
              <p:cNvPr id="2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1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护理行业迎来发展机遇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政府加大对护理行业的扶持力度，政策利好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护理技术创新加速，推动行业发展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社会对护理行业的认知度提高，行业地位提升</a:t>
                </a:r>
                <a:endParaRPr/>
              </a:p>
            </p:txBody>
          </p:sp>
          <p:pic>
            <p:nvPicPr>
              <p:cNvPr id="255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6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护理行业面临挑战与机遇并存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护理行业人员短缺，服务质量参差不齐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护理行业技术创新不足，难以满足现代护理需求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护理行业市场竞争激烈，企业需要提升竞争力</a:t>
                </a:r>
                <a:endParaRPr/>
              </a:p>
            </p:txBody>
          </p:sp>
          <p:pic>
            <p:nvPicPr>
              <p:cNvPr id="260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护理行业的未来前景及机遇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护理人员的职业素质与要求</a:t>
            </a:r>
            <a:endParaRPr/>
          </a:p>
        </p:txBody>
      </p:sp>
      <p:sp>
        <p:nvSpPr>
          <p:cNvPr id="26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6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6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护理人员应具备良好的职业道德</a:t>
                </a:r>
                <a:endParaRPr/>
              </a:p>
            </p:txBody>
          </p:sp>
          <p:sp>
            <p:nvSpPr>
              <p:cNvPr id="26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热爱护理事业，关爱患者，全心全意为患者服务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尊重患者权益，保护患者隐私，维护患者尊严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诚实守信，严谨治学，努力提高护理服务质量</a:t>
                </a:r>
                <a:endParaRPr/>
              </a:p>
            </p:txBody>
          </p:sp>
        </p:grpSp>
        <p:grpSp>
          <p:nvGrpSpPr>
            <p:cNvPr id="27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7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护理人员应具备良好的职业操守</a:t>
                </a:r>
                <a:endParaRPr/>
              </a:p>
            </p:txBody>
          </p:sp>
          <p:sp>
            <p:nvSpPr>
              <p:cNvPr id="27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遵守国家法律法规，遵守护理行业规范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遵守医疗机构规章制度，严格执行护理操作规程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抵制行业不正之风，维护护理行业形象</a:t>
                </a:r>
                <a:endParaRPr/>
              </a:p>
            </p:txBody>
          </p:sp>
        </p:grpSp>
        <p:grpSp>
          <p:nvGrpSpPr>
            <p:cNvPr id="27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7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护理人员应具备良好的团队协作精神</a:t>
                </a:r>
                <a:endParaRPr/>
              </a:p>
            </p:txBody>
          </p:sp>
          <p:sp>
            <p:nvSpPr>
              <p:cNvPr id="27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与同事保持良好的沟通与协作，共同提高护理服务质量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与医生、护士、患者及家属建立良好的关系，提高护理效果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积极参与护理团队活动，提高团队凝聚力</a:t>
                </a:r>
                <a:endParaRPr/>
              </a:p>
            </p:txBody>
          </p:sp>
        </p:grpSp>
      </p:grpSp>
      <p:pic>
        <p:nvPicPr>
          <p:cNvPr id="27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护理人员的职业道德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7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8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8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8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护理人员应具备扎实的护理理论知识</a:t>
                </a:r>
                <a:endParaRPr/>
              </a:p>
            </p:txBody>
          </p:sp>
          <p:sp>
            <p:nvSpPr>
              <p:cNvPr id="28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掌握基础医学知识，了解疾病的发生、发展与转归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掌握护理学理论，了解护理措施的实施与效果评估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掌握护理伦理与法律，了解护理行业的规范与要求</a:t>
                </a:r>
                <a:endParaRPr/>
              </a:p>
            </p:txBody>
          </p:sp>
        </p:grpSp>
        <p:grpSp>
          <p:nvGrpSpPr>
            <p:cNvPr id="28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8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护理人员应具备熟练的护理操作技能</a:t>
                </a:r>
                <a:endParaRPr/>
              </a:p>
            </p:txBody>
          </p:sp>
          <p:sp>
            <p:nvSpPr>
              <p:cNvPr id="28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掌握基础护理操作技能，如静脉输液、采血、换药等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掌握专科护理操作技能，如心血管护理、肿瘤护理、急诊护理等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掌握护理新技术、新技能，如护理信息化、康复护理等</a:t>
                </a:r>
                <a:endParaRPr/>
              </a:p>
            </p:txBody>
          </p:sp>
        </p:grpSp>
        <p:grpSp>
          <p:nvGrpSpPr>
            <p:cNvPr id="29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9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护理人员应具备较强的病情观察与评估能力</a:t>
                </a:r>
                <a:endParaRPr/>
              </a:p>
            </p:txBody>
          </p:sp>
          <p:sp>
            <p:nvSpPr>
              <p:cNvPr id="29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能够准确观察患者的病情变化，及时发现问题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能够对患者的病情进行综合评估，制定合适的护理计划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能够对患者的治疗效果进行评价，为医疗决策提供依据</a:t>
                </a:r>
                <a:endParaRPr/>
              </a:p>
            </p:txBody>
          </p:sp>
        </p:grpSp>
      </p:grpSp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护理人员的专业技能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9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9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9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能够与患者及家属建立良好的沟通关系，了解患者需求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能够与同事保持良好的沟通与协作，共同提高护理服务质量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能够与医生、护士、患者及家属建立良好的关系，提高护理效果</a:t>
                </a:r>
                <a:endParaRPr/>
              </a:p>
            </p:txBody>
          </p:sp>
          <p:sp>
            <p:nvSpPr>
              <p:cNvPr id="29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护理人员应具备良好的沟通能力</a:t>
                </a:r>
                <a:endParaRPr/>
              </a:p>
            </p:txBody>
          </p:sp>
        </p:grpSp>
        <p:grpSp>
          <p:nvGrpSpPr>
            <p:cNvPr id="30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0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积极参与护理团队活动，提高团队凝聚力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与同事保持良好的沟通与协作，共同提高护理服务质量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与医生、护士、患者及家属建立良好的关系，提高护理效果</a:t>
                </a:r>
                <a:endParaRPr/>
              </a:p>
            </p:txBody>
          </p:sp>
          <p:sp>
            <p:nvSpPr>
              <p:cNvPr id="30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护理人员应具备团队协作精神</a:t>
                </a:r>
                <a:endParaRPr/>
              </a:p>
            </p:txBody>
          </p:sp>
        </p:grpSp>
        <p:grpSp>
          <p:nvGrpSpPr>
            <p:cNvPr id="30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0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能够合理安排护理工作，确保患者得到及时、有效的护理服务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能够协调护理团队内部关系，提高护理工作效率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能够应对突发事件，确保护理工作的顺利进行</a:t>
                </a:r>
                <a:endParaRPr/>
              </a:p>
            </p:txBody>
          </p:sp>
          <p:sp>
            <p:nvSpPr>
              <p:cNvPr id="30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护理人员应具备一定的组织协调能力</a:t>
                </a:r>
                <a:endParaRPr/>
              </a:p>
            </p:txBody>
          </p:sp>
        </p:grpSp>
      </p:grpSp>
      <p:pic>
        <p:nvPicPr>
          <p:cNvPr id="30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0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0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0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护理人员的沟通能力与团队协作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护理工作中的伦理问题与法律约束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护理工作中的伦理问题及解决方法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护理工作中的伦理问题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患者隐私保护，防止信息泄露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患者权益保护，防止虐待、歧视等行为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护理人员职业道德缺失，如服务态度差、责任心不强等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护理工作中的伦理解决方法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建立严格的患者信息保护制度，确保患者隐私安全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加强护理人员职业道德教育，提高护理服务质量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建立患者投诉机制，及时处理患者投诉，保障患者权益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护理工作中的法律约束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遵守国家法律法规，如《护士条例》、《医疗事故处理条例》等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遵守医疗机构规章制度，如护理操作规程、护理质量控制等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遵守护理行业规范，如护理伦理、护理道德等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护理工作中的法律遵守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加强护理人员法律教育，提高法律意识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建立完善的护理管理制度，确保护理工作合法合规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严格执行护理操作规程，防止医疗事故发生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护理工作中的法律约束及遵守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护理工作中的隐私保护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建立严格的患者信息保护制度，确保患者隐私安全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加强护理人员隐私保护意识，提高护理服务质量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建立患者投诉机制，及时处理患者投诉，保障患者权益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护理工作中的信息安全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加强护理信息安全意识，防止患者信息泄露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建立完善的护理信息安全制度，确保患者信息安全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加强护理信息技术培训，提高护理信息安全水平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护理工作中的隐私保护与信息安全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https://d.book118.com/648074067042006037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护理PPT讲课的致辞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2024-09-17T00:58:37.821</cp:lastPrinted>
  <dcterms:created xsi:type="dcterms:W3CDTF">2024-09-16T16:58:37Z</dcterms:created>
  <dcterms:modified xsi:type="dcterms:W3CDTF">2024-09-16T16:58:39Z</dcterms:modified>
</cp:coreProperties>
</file>