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D2CB8-8A3B-42FC-873C-AEE5D7C86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0E80E-8DF4-41F9-84C2-428CD3AC4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18928-A9FB-4F5D-9932-9170D75AC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8FD14-A70E-4A55-8501-EC10AFBEF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BF9C6A-F7AD-42AD-90DA-3EC65FDD7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324AF1-E2D3-4C5C-8B5F-D9C0C5E47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55D3BF-223F-46B6-B838-BBEBB1A56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F4F5D-E14C-4892-8480-EA7A77C1D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8D318-F1A6-4871-B565-4A045B709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AF7E6-A304-4143-8D2C-97F8F09BF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9470C-DCDD-4570-804C-F4E53CE55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74070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直播间活动策划中的用户留存与用户粘性提升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用户留存策略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用户粘性提升方法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技术支持与运营保障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目前直播间活动类型丰富，包括才艺展示、游戏互动、知识分享等，满足了不同用户的需求。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直播间活动类型多样化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随着直播行业的快速发展，越来越多的用户参与到直播间活动中，直播间活跃度不断提升。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直播间活动参与度高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虽然直播间活动数量众多，但质量参差不齐，部分活动缺乏创新和吸引力，导致用户流失。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直播间活动质量参差不齐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不同用户对直播间活动有不同的需求和偏好，单一的活动形式难以满足所有用户的需求，影响用户留存和粘性。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用户留存率低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由于直播间活动竞争激烈，用户容易流失到其他平台或直播间，导致留存率降低。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用户粘性不足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部分直播间活动缺乏持续吸引力，用户参与一次后不再关注或参与后续活动，粘性不足。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用户留存与粘性挑战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案例分析：成功直播间活动特点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创新的活动形式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成功的直播间活动往往具有独特的创意和新颖的形式，能够吸引用户的注意力并激发参与兴趣。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丰富的互动环节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通过设置多样的互动环节，如抽奖、答题、弹幕互动等，增加用户的参与感和归属感，提升用户粘性。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优质的直播内容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提供高质量的直播内容，包括有趣的话题、专业的讲解、精彩的表演等，让用户获得良好的观看体验，从而提高用户留存率。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精准的用户定位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针对不同用户群体制定个性化的直播间活动策略，满足用户的多样化需求，提高活动的针对性和吸引力。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用户留存策略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精心策划直播内容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确保直播内容有趣、有料、有深度，能够吸引用户的注意力并激发其兴趣。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邀请优质主播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选择有专业知识、独特见解和吸引力的主播，提高直播内容的质量。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多样化内容形式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除了传统的直播形式，还可以尝试访谈、互动游戏、才艺展示等多样化的内容形式，以满足不同用户的需求。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定期举办主题活动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根据时节、热点话题或用户需求，定期举办主题活动，如节日庆典、知识竞赛等，增加用户参与度。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互动环节设置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在直播过程中设置互动环节，如抽奖、答题、弹幕互动等，提高用户的参与感和归属感。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粉丝团建设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鼓励用户加入粉丝团，通过专属福利、线下活动等方式增强粉丝团的凝聚力和活跃度。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定期活动与互动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关注提醒功能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为用户提供关注提醒功能，确保用户能够及时收到所关注主播的直播通知，提高用户回访率。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根据用户需求，提供定制化的直播内容和服务，如专属直播间、定制礼品等，提升用户留存率。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个性化推荐算法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运用人工智能技术，根据用户的兴趣和行为数据，实现个性化推荐，提高用户对直播内容的满意度。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个性化推荐与关注提醒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某直播间在面临用户流失严重的问题时，采取了一系列措施来提升用户留存率。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该直播间首先优化了直播内容，邀请了更多优质主播并增加了多样化内容形式；其次加强了与用户的互动，定期举办主题活动和设置互动环节；最后完善了个性化推荐和关注提醒功能。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经过一段时间的实践，该直播间的用户留存率得到了显著提升，用户活跃度和粘性也相应增强。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案例分享：某直播间用户留存实践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用户粘性提升方法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问答互动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在直播过程中设置问答环节，鼓励观众参与，提高观众参与感和互动性。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抽奖活动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定期举行抽奖活动，吸引观众长时间停留在直播间，增加用户粘性。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观众连麦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邀请观众上麦互动，分享观点和经验，增强观众参与感和归属感。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观看积分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观众在直播间观看时长可兑换积分，累积积分可兑换礼品或优惠券等奖励。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分享积分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鼓励观众分享直播间链接至社交平台，成功邀请新用户进入直播间可获得额外积分。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互动积分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参与直播间内的互动环节，如问答、抽奖等，可获得相应积分奖励。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积分兑换与奖励机制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创建直播间专属粉丝群，为粉丝提供一个交流互动的平台，增强粉丝归属感和忠诚度。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粉丝群组建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在粉丝群内定期举办主题活动，如话题讨论、经验分享等，提高粉丝活跃度和参与度。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定期活动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主播可定期在粉丝群内互动，了解粉丝需求和意见反馈，及时调整直播内容和策略。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主播互动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社群运营与粉丝团建设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https://d.book118.com/648074070057006032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2024-09-09T22:32:30.416</cp:lastPrinted>
  <dcterms:created xsi:type="dcterms:W3CDTF">2024-09-09T14:32:30Z</dcterms:created>
  <dcterms:modified xsi:type="dcterms:W3CDTF">2024-09-09T14:32:32Z</dcterms:modified>
</cp:coreProperties>
</file>