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C72AC-2A13-4D24-9440-BAC0F7A76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2AEC0-D31C-4F5E-9015-8F836588A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5F079-A081-4CAF-ABDD-8D7AE3C20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B5B2C-D7EC-4B8D-AB68-D0F768302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B8051-B4BA-4013-8599-CA3981F9E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E0A93-CBF1-4DD9-93FA-B0B46E57E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602998-A6CC-4763-AA41-4A26790B5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835B8-AE87-42F5-8162-9F5E58109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0C76C-C5DC-48D7-8270-351FC3A4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2B862-9596-48C9-9E3A-FAA70B18F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ADC93-837C-4689-90FA-BE3062D5A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74075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科研的个人工作总结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科研工作成果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科研能力提升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科研方法与技能掌握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科研过程中的反思与不足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未来科研规划与展望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通过对过去一段时间内个人科研工作的全面梳理，总结取得的成果、积累的经验以及存在的问题，为今后的科研工作提供借鉴和参考。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总结科研工作的成果和经验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通过分享个人科研工作的心得和体会，增进与同行之间的了解和信任，为开展更高层次的学术交流与合作打下基础。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科研项目与成果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汇报个人参与的科研项目、取得的科研成果以及在项目中所承担的角色和贡献。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介绍个人在学术交流、合作研究等方面的经历和成果，包括参加的学术会议、合作发表的论文等。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科研方法与技能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分享个人在科研过程中掌握的方法和技能，如实验设计、数据分析、文献综述等，以及这些方法和技能在科研工作中的应用和效果。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分析个人在科研工作中遇到的问题和不足，如时间管理、团队协作、实验技能等方面的挑战，并提出改进措施和建议。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科研工作成果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在过去的一年中，成功发表了5篇学术论文，其中3篇被SCI收录。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论文发表数量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所发表的论文均经过严格的同行评审，具有较高的学术价值和影响力。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论文发表在《Nature》、《Science》等国际知名学术期刊上。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发表论文的期刊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发表论文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共申请了2项发明专利。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专利申请数量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所申请的专利均为发明专利，具有较高的技术含量和市场前景。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目前，1项专利已获得授权，另1项正在实质审查阶段。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专利申请状态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申请专利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共参与了3个国家级科研项目和1个省级科研项目。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所参与的项目累计获得经费支持500万元以上。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在项目研究中，取得了重要的科研成果，为相关领域的发展做出了贡献。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参与科研项目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获得科研奖励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奖励级别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获得了国家级科技进步二等奖1项，省级科技进步一等奖1项。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奖励成果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获奖成果均为在科研项目中取得的突出成果，得到了同行专家的高度认可。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奖励荣誉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获得奖励不仅是对个人科研能力的肯定，也为所在单位和团队带来了荣誉。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科研能力提升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熟练掌握了各种实验操作技能，包括细胞培养、分子生物学实验、生物化学分析等，能够独立完成复杂的实验任务。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掌握了实验设计的基本原则和方法，能够根据研究目标制定合理的实验方案，并优化实验条件以提高实验效率和准确性。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实验记录与报告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养成了良好的实验记录习惯，能够准确、详细地记录实验过程和结果，并及时整理实验数据，撰写实验报告。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708" r="9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实验设计与操作能力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熟练掌握了各种数据处理软件，如Excel、SPSS等，能够对实验数据进行清洗、整理、统计和可视化处理。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掌握了基本的统计分析方法，如描述性统计、假设检验、方差分析等，能够对实验数据进行深入分析，挖掘数据背后的规律。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具备较强的数据解读能力，能够结合专业知识对实验结果进行合理解读，提出有针对性的改进建议。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积极参与学术论文的撰写和投稿，已有多篇论文在国内外知名学术期刊上发表，得到了同行的认可和好评。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积极寻求与其他研究团队的合作机会，参与多个跨学科研究项目，拓宽了研究视野和思路。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多次参加学术会议并作口头报告，能够清晰、准确地传达自己的研究思路和成果，与同行进行深入的交流和讨论。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具备良好的团队协作精神，能够与团队成员紧密合作，共同推进研究项目的进展。在团队中扮演重要角色，为团队的成功做出贡献。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在多个研究项目中担任负责人或核心成员，能够带领团队制定研究计划、分配任务并协调各方资源以确保项目的顺利进行。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团队协作与领导能力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https://d.book118.com/648074075126006044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2024-09-25T02:57:44.620</cp:lastPrinted>
  <dcterms:created xsi:type="dcterms:W3CDTF">2024-09-24T18:57:44Z</dcterms:created>
  <dcterms:modified xsi:type="dcterms:W3CDTF">2024-09-24T18:57:46Z</dcterms:modified>
</cp:coreProperties>
</file>