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FE53-BF55-4E21-AC59-4BAEB4FEA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517A8-391F-4C33-A82D-54776ED5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3CF16-2D3E-4D34-8679-3C2E3208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0CEAD-02BA-46D7-89DF-F57AD03B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07725-B0B4-4321-8DD5-D86AD673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E40A9-3E52-4C4B-A1AB-25764CE8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19DCB-76E2-4A67-BEC4-CD106E6E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A9AB0-AE88-4631-8C59-6C7C64BEB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A5435-6078-4B12-8D4F-CED7D514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CF19A-CFD4-4A66-B320-5E429C91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10AD8-2064-47DB-8326-7A4141D7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501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椎间盘突出症病人护理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8" b="25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椎间盘突出症是由于椎间盘退行性变或损伤引起的一种疾病，导致椎间盘的髓核、纤维环或软骨板突出，压迫神经根或脊髓，引起一系列症状。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腰痛、坐骨神经痛、下肢麻木、肌肉无力、行走困难等。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57" r="18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23" r="296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长期弯腰劳动、外伤、遗传因素等。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椎间盘退行性变，纤维环破裂，髓核突出压迫神经根或脊髓。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通过体格检查、影像学检查（如CT、MRI）进行诊断。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保守治疗（如休息、药物治疗、物理治疗等），手术治疗（如椎间盘摘除、融合等）。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1" r="31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保证充足的休息时间，避免剧烈运动和重体力劳动，以减轻腰椎负担。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在疼痛缓解后，逐渐恢复轻度活动，如散步、慢跑等，有助于改善血液循环，缓解疼痛。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多吃富含钙质的食物，如牛奶、豆腐等，有助于增强骨骼健康。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增加钙质摄入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7" r="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保持合理的饮食结构，避免过度肥胖，以减轻腰椎负担。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戒烟限酒有利于减轻椎间盘突出的症状和预防复发。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帮助病人保持乐观、积极的心态，减轻焦虑和抑郁情绪。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通过认知行为疗法帮助病人纠正不良的思维模式和行为习惯，提高应对疼痛的能力。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鼓励病人积极参与社交活动，与家人和朋友保持联系，获得情感支持和关爱。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https://d.book118.com/648075012137006027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2024-09-06T00:36:11.256</cp:lastPrinted>
  <dcterms:created xsi:type="dcterms:W3CDTF">2024-09-05T16:36:11Z</dcterms:created>
  <dcterms:modified xsi:type="dcterms:W3CDTF">2024-09-05T16:36:13Z</dcterms:modified>
</cp:coreProperties>
</file>