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5C430-97EB-4DF6-A2AD-90CF348A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5CF46-EAA9-4285-9370-1FAA47AF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00DBD-E630-41B5-92A6-EAFB966C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767A8-023C-4558-9634-42B3C1F5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DCCB1-57BD-4BC4-ADAD-CA37FD7B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0CF7A-4A3F-4EBE-A573-477887EDA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932EF-A224-469D-A490-AECCDEE3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1E598-88D7-4CAF-9E81-069C271A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D46D4-EEE6-476E-A69A-EE741454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A4E25-4383-4DFD-9157-77AD8F9B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E2A37-17DF-4D6D-960D-A2C10E412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6073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护理论文ppt报告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国内外研究进展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概述国内外在护理领域的研究进展，包括已经取得的研究成果和存在的不足之处。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阐述本研究的重要性和必要性，说明研究背景与现实意义。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当前护理领域的现状和问题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描述护理领域的现状，包括护理工作的特点、存在的问题和挑战等。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明确本研究的主要目的和具体目标，包括要解决的问题和要达到的效果。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阐述本研究的意义和价值，包括对护理实践的指导作用、对护理学科发展的贡献以及对社会的影响等。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国内护理研究在近年来取得了一定的进展，涉及领域包括基础护理、临床护理、护理管理等。国内学者在护理实践、护理教育、护理管理等方面进行了深入研究，为护理学科的发展做出了贡献。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国外护理研究在理论和实践方面均取得了显著进展，尤其是在循证护理、护理质量改进、患者安全等方面。国外学者注重跨学科合作，将护理学与其他学科相结合，开拓了新的研究领域。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尽管国内外护理研究取得了一定的成果，但仍存在一些研究空白，如跨文化护理、长期照护、社区护理等领域的深入研究相对较少。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针对现有研究的不足，需要关注的问题包括如何提高护理实践的证据基础、如何促进跨学科合作、如何加强国际间的护理学术交流等。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选取了100名年龄在20-60岁之间的女性作为研究对象，其中50名为护士，50名为非护士。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样本量适中，具有一定的代表性，能够满足研究需求。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采用问卷调查法，通过自编问卷对研究对象进行调查。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实验设计为随机对照实验，将研究对象随机分为两组，对照组给予常规护理，定时记录护理前后护理效果各指标对应的评价量表进行评价，分数越高，护理效果越好。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研究方法与实验设计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分析结果以表格、图表等形式呈现，便于理解和比较。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数据收集采用电子表格进行记录，确保数据的准确性和完整性。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采用SPSS软件对数据进行统计分析，包括描述性统计和方差分析等方法。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https://d.book118.com/648076073017006043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2024-09-22T14:02:58.151</cp:lastPrinted>
  <dcterms:created xsi:type="dcterms:W3CDTF">2024-09-22T06:02:58Z</dcterms:created>
  <dcterms:modified xsi:type="dcterms:W3CDTF">2024-09-22T06:03:00Z</dcterms:modified>
</cp:coreProperties>
</file>