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16391-3521-4EEA-9BE8-5E63D47E7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A51C1-FB2E-46AC-8484-FE7588878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2289C-5E2E-4754-910B-8F6686D6A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EFD32-69AC-4379-8EAD-389A8248D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67025D-BC52-435B-9CCE-2BE820D3A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2A4EBF-2B8B-4207-BDF3-91FF04CF1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B9DE71-2E7E-4474-BE1E-A97AFE1DA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5F338-BD89-433A-8FEF-A60EA6AA1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2EC7D-A5CF-4988-9225-9115B67BF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39D71-523F-43B0-A62B-C6ECE3C58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01BC5-34CF-4979-B724-18C148538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76110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国家基药制度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制度背景与意义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基药目录管理与更新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生产供应保障措施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采购配送与使用管理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价格管理与支付保障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制度背景与意义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国家基药制度起源于20世纪70年代，当时全球面临药品短缺和价格高涨的问题，为保障民众基本用药需求，世界卫生组织（WHO）提出了基本药物的概念。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中国于1979年引入基本药物的概念，并逐步建立起国家基本药物制度，旨在保障民众基本用药需求，促进医药产业健康发展。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引入中国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国家基药制度起源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目前，全球已有160多个国家制定了基本药物目录，其中多数国家通过立法形式保障基本药物的供应和使用。WHO定期更新基本药物目录，推动各国基本药物制度的完善和发展。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自1979年引入基本药物概念以来，不断完善国家基本药物制度。目前，国家基本药物目录已涵盖数百种药品，涵盖了常见病、多发病和慢性病的基本用药需求。同时，政府通过医保、财政补助等方式推动基本药物的普及和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86" r="352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国家基药制度通过制定基本药物目录和医保政策等措施，确保民众能够以可承受的价格获得所需药品，提高药品的可及性。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药品可及性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国家基药制度推动医疗机构和医生优先使用基本药物，规范临床用药行为，减少不合理用药现象的发生。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用药合理性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保障民众基本用药需求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国家基药制度鼓励医药企业研发创新，提高药品质量和疗效，推动医药产业优化升级。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国家基药制度通过制定严格的药品采购、流通和使用监管措施，保障药品市场的规范有序运行，维护公平竞争的市场环境。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促进医药产业健康发展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市场规范有序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产业优化升级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基药目录管理与更新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包括药品申请、专家评审、目录制定、公布实施等步骤。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药品供应应保障公平，确保不同地区、不同人群都能获得所需药品。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药品价格应合理，保证患者用药的经济负担不会过重。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药品应经过严格的安全性评估，确保在使用过程中无明显毒副作用。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药品应具有明确的疗效，针对特定疾病或症状有显著的治疗效果。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基药目录编制原则及流程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对已纳入基药目录的药品进行定期评估，包括疗效、安全性、经济性等方面。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625" r="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根据评估结果，对目录进行适时调整，包括药品的增补和调出。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建立药品动态管理机制，及时响应新的医学证据和市场需求。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定期评估与调整机制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新药需经过严格的评审程序，证明其疗效确切、安全性良好，且具有经济性优势，方可纳入基药目录。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新药纳入规则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对于已纳入目录但经评估不再符合基药要求的药品，或存在严重安全隐患的药品，应及时调出目录。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旧药退出规则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在旧药退出时，应有相应的替代药品供患者选择，确保治疗的连续性。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替代药品规则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新药纳入及旧药退出规则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省级增补原则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在符合国家基药制度的前提下，各省份可根据当地疾病谱和用药需求，适当增补基药目录。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增补程序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省级增补目录的制定应遵循公开、透明的原则，经过专家评审和公示等程序。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与国家目录的衔接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省级增补目录应与国家基药目录相衔接，确保用药的连续性和规范性。同时，国家基药目录的调整也应充分考虑省级增补目录的实际情况。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省级增补目录管理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生产供应保障措施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推动国内外药品研发机构、高校和企业的合作，引进先进技术和管理经验，提升我国药品研发水平。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完善创新激励机制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建立药品创新成果的市场化转化机制，给予创新者合理的回报，激发药品研发创新的活力。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加大科研投入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通过设立专项基金、引导社会资本投入等方式，支持药品研发创新，提高药品质量和疗效。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鼓励创新研发，提高质量水平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强化供应链管理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加强药品生产、流通和使用环节的供应链管理，确保药品供应的稳定性和连续性。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合理规划生产布局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根据药品市场需求和产能情况，合理规划药品生产企业的布局，避免重复建设和资源浪费。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提升生产集中度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鼓励药品生产企业通过兼并重组、联合生产等方式，提高生产集中度，形成规模效益和竞争优势。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优化生产布局，确保供应稳定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08" r="12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中央和地方分别建立药品储备库，储备一定数量的基本药物和重要应急药品。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建立中央和地方两级储备制度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根据药品市场需求和突发事件情况，制定药品储备计划和轮换机制，确保储备药品的质量和有效性。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制定储备计划和轮换机制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加强对储备药品的监管和调用管理，确保在突发事件发生时能够及时、有效地调用储备药品。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加强储备药品的监管和调用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完善储备体系，应对突发事件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https://d.book118.com/648076110113006036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2024-09-16T04:18:04.215</cp:lastPrinted>
  <dcterms:created xsi:type="dcterms:W3CDTF">2024-09-15T20:18:04Z</dcterms:created>
  <dcterms:modified xsi:type="dcterms:W3CDTF">2024-09-15T20:18:06Z</dcterms:modified>
</cp:coreProperties>
</file>