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E9479-A213-4568-833B-4857EB16F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8974A-7B5A-41E5-BBC4-F2D2852D1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7A477-C8E4-4600-A5FD-C7F08CC36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DDBB6-87C9-4B66-9458-D19FB2C29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E04596-8458-4002-A3A9-868380395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7234C5-0A54-4BD7-A90B-DF1019962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3C2ACB-E89A-4811-B255-5368B8A90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9F79C-8FBA-45DF-B510-67189AEEA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7AC58-86FC-4157-A2EE-2A5D0EFCC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46139-485D-46B7-9800-8CB5EA77B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EFCFA-A4BB-431A-B2B2-4492177B2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77025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怎样预防尿结石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尿结石的形成原因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预防尿结石的方法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预防尿结石的注意事项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尿结石的形成原因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179" b="131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00" b="85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不良饮食习惯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高盐饮食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高盐饮食会导致尿钙升高，增加尿结石形成的风险。建议每日盐摄入量不超过6克。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高嘌呤饮食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嘌呤代谢产物尿酸是尿结石的主要成分之一，高嘌呤饮食会增加尿结石的风险。应避免摄入过多动物内脏、海鲜等高嘌呤食物。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缺乏水分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饮水不足会导致尿液浓缩，增加尿结石形成的风险。建议每日饮水量不少于2000毫升。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缺乏运动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久坐不动的生活方式会增加尿结石形成的风险，应尽量避免长时间久坐，适时起身活动。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运动有助于促进新陈代谢，减少尿结石形成的风险。建议适当进行有氧运动，如散步、慢跑、游泳等。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疾病和药物影响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某些疾病如甲状旁腺功能亢进、痛风等会增加尿结石形成的风险，应积极治疗相关疾病。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一些药物如钙通道拮抗剂、利尿剂等也可能导致尿结石形成，长期服药者应定期进行泌尿系统检查。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通常位于腰部或上腹部，表现为阵发性或持续性隐痛，严重时可放射至同侧腹股沟、睾丸或阴唇。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通常表现为腰部或上腹部剧烈疼痛，呈阵发性，有时可放射至膀胱或会阴部。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输尿管结石引起的疼痛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肾结石引起的疼痛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56" r="271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尿液呈洗肉水样，混有血块，严重时尿液呈全血。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肉眼血尿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尿液外观正常，但在显微镜下可发现红细胞。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镜下血尿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表现为尿频、尿急、尿痛等膀胱刺激症状，严重时可出现血尿和发热。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表现为发热、寒战、腰痛、恶心呕吐等症状，严重时可出现休克。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肾盂肾炎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尿路感染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预防尿结石的方法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https://d.book118.com/648077025022006030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2024-09-06T08:39:16.858</cp:lastPrinted>
  <dcterms:created xsi:type="dcterms:W3CDTF">2024-09-06T00:39:16Z</dcterms:created>
  <dcterms:modified xsi:type="dcterms:W3CDTF">2024-09-06T00:39:18Z</dcterms:modified>
</cp:coreProperties>
</file>