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7BE99-4805-4939-BF0F-E360EFCF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B2E23-31A3-4440-B233-245596D48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782A6-5623-493E-9B31-DEF4AB70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875D7-F6DC-4016-B8AB-078C4BB3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9FB6F-D9E3-4820-8AD6-E1B82F6E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F1698-CE7A-4EF4-B0B4-5440FA51F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03B71-BCE3-48FB-BF10-92CE8EAA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87021-9373-446D-9AF3-88AB80C2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681CA-3EE7-4ABF-9381-BC3A8D00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701D1-1E67-42F1-A48C-587B3FEE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418C2-AC87-4314-A56B-E53E3EEC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0046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租车驾驶员继续教育：与出租汽车相关\n## 1. 出租车驾驶员继续教育的背景与意义\n### 1.1 出租车驾驶员继续教育的政策背景\n### 1.2 出租车驾驶员继续教育的行业需求\n### 1.3 出租车驾驶员继续教育对行业发展的影响\n## 2. 出租车驾驶员继续教育的内容与方式\n### 2.1 出租车驾驶员继续教育课程内容设置\n### 2.2 出租车驾驶员继续教育线上线下相结合的教学方式\n### 2.3 出租车驾驶员继续教育的实践操作环节\n## 3. 出租车驾驶员继续教育的实施与评估\n### 3.1 出租车驾驶员继续教育的组织与管理\n### 3.2 出租车驾驶员继续教育的效果评估\n### 3.3 出租车驾驶员继续教育的持续改进与优化\n## 4. 出租车驾驶员继续教育的案例分析\n### 4.1 优秀出租车驾驶员继续教育的经验介绍\n### 4.2 出租车驾驶员继续教育中存在的问题与挑战\n### 4.3 出租车驾驶员继续教育的未来发展趋势\n## 5. 出租车驾驶员继续教育的政策建议与展望\n### 5.1 完善出租车驾驶员继续教育的政策体系\n### 5.2 加强出租车驾驶员继续教育的师资队伍建设\n### 5.3 提高出租车驾驶员继续教育的针对性和实效性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出租车驾驶员继续教育：与出租汽车相关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 出租车驾驶员继续教育的背景与意义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国家对出租汽车行业的重视</a:t>
                </a:r>
                <a:endParaRPr/>
              </a:p>
            </p:txBody>
          </p:sp>
          <p:sp>
            <p:nvSpPr>
              <p:cNvPr id="1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出租汽车作为城市交通的重要组成部分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政府对出租车行业的监管和政策支持</a:t>
                </a:r>
                <a:endParaRPr/>
              </a:p>
            </p:txBody>
          </p:sp>
        </p:grpSp>
        <p:grpSp>
          <p:nvGrpSpPr>
            <p:cNvPr id="1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出租车驾驶员继续教育政策的出台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为了提高出租车驾驶员的整体素质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保障乘客的安全和舒适出行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政策背景对出租车驾驶员继续教育的影响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明确了继续教育的目标和任务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为继续教育提供了政策支持和保障</a:t>
                </a:r>
                <a:endParaRPr/>
              </a:p>
            </p:txBody>
          </p:sp>
        </p:grpSp>
      </p:grpSp>
      <p:pic>
        <p:nvPicPr>
          <p:cNvPr id="1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出租车驾驶员继续教育的政策背景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组合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组合 18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出租车行业发展的现状和挑战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市场竞争激烈，服务质量参差不齐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驾驶员素质参差不齐，影响行业形象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组合 18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提高驾驶员的职业素养和服务水平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提升行业整体形象，吸引更多乘客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组合 19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行业需求对出租车驾驶员继续教育的影响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确定了继续教育的方向和内容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为继续教育提供了市场需求和支持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出租车驾驶员继续教育的行业需求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提高驾驶员的服务意识和职业素养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提升行业整体形象，树立行业良好口碑</a:t>
                </a:r>
                <a:endParaRPr/>
              </a:p>
            </p:txBody>
          </p:sp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出租车驾驶员继续教育对行业形象的影响</a:t>
                </a:r>
                <a:endParaRPr/>
              </a:p>
            </p:txBody>
          </p:sp>
        </p:grpSp>
        <p:grpSp>
          <p:nvGrpSpPr>
            <p:cNvPr id="20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提高驾驶员的业务能力和应对突发事件的能力   -促进行业健康发展，提高行业竞争力</a:t>
                </a:r>
                <a:endParaRPr/>
              </a:p>
            </p:txBody>
          </p:sp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出租车驾驶员继续教育对行业发展的促进作用</a:t>
                </a:r>
                <a:endParaRPr/>
              </a:p>
            </p:txBody>
          </p:sp>
        </p:grpSp>
        <p:grpSp>
          <p:nvGrpSpPr>
            <p:cNvPr id="20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培养驾驶员的创新意识和创新能力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为行业创新发展提供人才支持</a:t>
                </a:r>
                <a:endParaRPr/>
              </a:p>
            </p:txBody>
          </p:sp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出租车驾驶员继续教育对行业创新的影响</a:t>
                </a:r>
                <a:endParaRPr/>
              </a:p>
            </p:txBody>
          </p:sp>
        </p:grpSp>
      </p:grpSp>
      <p:pic>
        <p:nvPicPr>
          <p:cNvPr id="21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出租车驾驶员继续教育对行业发展的影响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 出租车驾驶员继续教育的内容与方式</a:t>
            </a:r>
            <a:endParaRPr/>
          </a:p>
        </p:txBody>
      </p:sp>
      <p:sp>
        <p:nvSpPr>
          <p:cNvPr id="2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2" name="组合 22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法律法规和政策规定的培训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出租车行业管理规定</a:t>
                </a:r>
                <a:endParaRPr/>
              </a:p>
            </p:txBody>
          </p:sp>
          <p:sp>
            <p:nvSpPr>
              <p:cNvPr id="22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职业道德和服务技能培训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驾驶员职业道德教育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出租车服务规范和服务技巧</a:t>
                </a:r>
                <a:endParaRPr/>
              </a:p>
            </p:txBody>
          </p:sp>
          <p:sp>
            <p:nvSpPr>
              <p:cNvPr id="23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安全驾驶和应急处理培训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安全驾驶技能和应急处理措施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驾驶员心理健康和情绪管理</a:t>
                </a:r>
                <a:endParaRPr/>
              </a:p>
            </p:txBody>
          </p:sp>
          <p:sp>
            <p:nvSpPr>
              <p:cNvPr id="23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出租车驾驶员继续教育课程内容设置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8" name="组合 23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线上教学方式的优点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灵活性高，方便驾驶员随时随地学习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资源丰富，可以提供多样化的教学内容和形式</a:t>
                </a:r>
                <a:endParaRPr/>
              </a:p>
            </p:txBody>
          </p:sp>
          <p:sp>
            <p:nvSpPr>
              <p:cNvPr id="24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线下教学方式的优点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实践性强，可以提高驾驶员的操作技能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互动性好，有利于提高驾驶员的学习效果</a:t>
                </a:r>
                <a:endParaRPr/>
              </a:p>
            </p:txBody>
          </p:sp>
          <p:sp>
            <p:nvSpPr>
              <p:cNvPr id="24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线上线下相结合的教学方式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充分利用线上线下教学资源，提高教学效果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适应不同驾驶员的学习需求，提高学习满意度</a:t>
                </a:r>
                <a:endParaRPr/>
              </a:p>
            </p:txBody>
          </p:sp>
          <p:sp>
            <p:nvSpPr>
              <p:cNvPr id="25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出租车驾驶员继续教育线上线下相结合的教学方式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实践操作环节的重要性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提高驾驶员的操作技能和应对突发事件的能力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培养驾驶员的实践经验和创新能力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实践操作环节的内容和形式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实地操作和模拟演练相结合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案例分析和实际操作相结合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实践操作环节的评估和反馈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对驾驶员的实践操作能力进行评估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及时反馈评估结果，指导驾驶员改进和提高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出租车驾驶员继续教育的实践操作环节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 出租车驾驶员继续教育的实施与评估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政府部门或行业协会负责组织和监管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培训机构负责具体实施和教学管理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继续教育的组织和管理机构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制定继续教育计划和课程安排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合理安排教学和实践活动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继续教育的计划和安排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政府财政拨款和行业协会筹集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驾驶员个人承担一定费用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继续教育的经费来源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出租车驾驶员继续教育的组织与管理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https://d.book118.com/648100046022006037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出租车驾驶员继续教育：与出租汽车相关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2024-09-16T20:45:47.456</cp:lastPrinted>
  <dcterms:created xsi:type="dcterms:W3CDTF">2024-09-16T12:45:47Z</dcterms:created>
  <dcterms:modified xsi:type="dcterms:W3CDTF">2024-09-16T12:45:49Z</dcterms:modified>
</cp:coreProperties>
</file>