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00618-F0F0-439B-BCE7-96D8DF21E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1B18E-7FC3-42DE-87DD-0F44D8B7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CD944-DCFD-43F5-B023-21057C76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DC9F0-45DA-48E0-86E9-DEA6AF6C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8AF97-41B7-405C-A63A-4E50E960A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7AACE-F1F7-4681-AC3F-6E538AE70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8DCB3-0027-4D45-BEE0-76BC84C86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64DF2-4474-430F-BA96-BAD36891F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27649-6D34-489F-9300-780A9ADD8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87B5D-22F4-4DE5-B632-C60CB391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DF87-8F7B-4BA3-995E-EEB9A8F4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00760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失败的事件营销案例分析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失败案例一：某品牌手机新品发布会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失败案例二：某品牌饮料赞助的音乐节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失败案例三：某品牌服装的公益活动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失败原因总结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事件营销的启示和建议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事件营销的概念</a:t>
              </a:r>
            </a:p>
            <a:p>
              <a:pPr marL="203200" lvl="0" indent="-203200">
                <a:buFont typeface="Arial"/>
                <a:buChar char="•"/>
              </a:pPr>
              <a:r>
                <a:rPr lang="en-US"/>
                <a:t>事件营销是指企业通过策划、组织和利用具有新闻价值、社会影响以及名人效应的人物或事件，吸引媒体、社会团体和消费者的关注，以提高企业或产品的知名度、美誉度，树立良好品牌形象，并最终促成产品或服务的销售目的的一种营销方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事件营销策划缺乏创意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选择那些在策划阶段就缺乏新颖性和创意的案例，这些案例往往难以吸引公众的关注。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事件营销执行不力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选择那些在执行阶段出现重大失误或疏忽的案例，这些案例可能因为执行不力而导致整个营销活动的失败。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事件营销效果不佳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选择那些在实施后未能达到预期效果或产生负面影响的案例，这些案例可以作为失败的教训来分析。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失败案例的选择标准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失败案例一：某品牌手机新品发布会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针对年轻人和科技爱好者，通过社交媒体和网络平台进行广泛传播。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通过举办大型新品发布会，邀请知名明星和网红进行宣传，同时推出限时优惠活动和赠品。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提高品牌知名度和关注度，促进产品销售。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事件营销策划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重新审视场地布置和宣传策略，加强与明星和网红的合作，提高媒体报道的质量。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发布会场地布置、明星和网红邀请、媒体报道、线上线下宣传等。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场地布置不够新颖，明星和网红表现不够出色，媒体报道不够及时和准确。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通过销售数据、社交媒体关注度和互动量等指标进行评估。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销售数据没有明显提升，社交媒体关注度和互动量也未达到预期目标。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重新审视目标受众和市场定位，改进营销策略和实施细节，提高创意性和新颖性。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失败案例二：某品牌饮料赞助的音乐节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针对年轻人群体，特别是音乐爱好者。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通过赞助音乐节，提供品牌饮料给现场观众，并组织相关互动活动。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提高品牌知名度和美誉度，促进产品销售。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选择了国内知名的音乐节主办方，但未对合作方的执行能力和信誉进行深入了解。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合作方选择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前期宣传投入不足，导致活动曝光度低。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现场人员调配不当，导致活动现场混乱，影响观众体验。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活动现场管理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在策划阶段未充分考虑合作方的实际执行能力，宣传推广投入不足，以及缺乏有效的现场管理。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在未来的事件营销中，应加强合作方筛选、加大宣传投入、强化现场管理以及注重目标受众的实际需求。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活动结束后，通过销售数据和社交媒体反馈发现，营销效果远低于预期。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效果评估与反思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https://d.book118.com/648100076025006046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2024-09-26T23:19:36.160</cp:lastPrinted>
  <dcterms:created xsi:type="dcterms:W3CDTF">2024-09-26T15:19:36Z</dcterms:created>
  <dcterms:modified xsi:type="dcterms:W3CDTF">2024-09-26T15:19:38Z</dcterms:modified>
</cp:coreProperties>
</file>