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04B54-6D19-43B3-8051-15A2F4EF0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CC593-F9ED-4BA7-9F21-38FFCB87A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E4004-E6EF-4BF0-8073-5F6254675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31237-7224-4565-9CB8-07236F42B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F56482-7C82-4A6D-ACC2-DC0EC20A2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B0CC8-ABF4-4195-88B7-F0597C27C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38DDA4-C82B-427E-8CCE-3F2829A95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55F99-4F65-4723-8A8B-13E84FD02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812E5-4E56-4AFA-8317-585DC83D0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F30EE-BEE1-4DAA-99D9-321F48F6E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648F3-3FE0-4D0B-9D59-29E4F3B9B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1060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物流供应链行业2024年员工管理创新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员工招聘与选拔创新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培训与发展策略创新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绩效管理与激励机制创新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企业文化建设与团队凝聚力提升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数字化技术在员工管理中的应用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物流供应链行业发展概况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行业规模持续扩大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随着全球化和电子商务的快速发展，物流供应链行业规模不断扩大，涉及领域日益广泛。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技术创新推动行业变革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大数据、人工智能、物联网等技术的广泛应用，正在推动物流供应链行业的数字化、智能化变革。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消费者对物流服务的需求日益多样化、个性化，要求物流企业能够提供更加精准、高效的服务。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物流供应链企业员工队伍包括管理人员、技术人员、操作人员等多个层级，结构复杂，管理难度较大。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员工队伍结构复杂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由于工作强度大、工作环境艰苦等原因，物流供应链企业员工流动率较高，影响企业稳定运营。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员工流动率高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为了满足不同岗位员工的培训需求，企业需要投入大量的人力、物力和财力，培训成本高。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培训成本高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柔性化管理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为适应市场需求的快速变化，企业将更加注重员工的柔性化管理，提高员工的适应能力和创新能力。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员工培训与职业发展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企业将更加重视员工的培训和职业发展，建立完善的培训体系，提高员工的综合素质和专业技能水平。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数字化、智能化发展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未来物流供应链行业将继续向数字化、智能化方向发展，提高运营效率和服务质量。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员工招聘与选拔创新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与高校合作，组织校园招聘会，提前锁定优秀毕业生，建立人才储备库。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利用Facebook、LinkedIn等社交媒体平台，发布职位信息，扩大招聘范围，吸引更多潜在应聘者。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鼓励员工推荐优秀人才，设立奖励机制，提高内部推荐积极性。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招聘渠道优化与拓展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建立岗位胜任力模型，明确选拔标准，确保选拔出的人才符合岗位要求。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胜任力模型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行为面试法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采用行为面试法，深入了解应聘者的过往经历、行为模式等，提高选拔准确性。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对应聘者进行背景调查，核实其学历、工作经历等信息，确保选拔出的人才真实可靠。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选拔标准与方法改进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简化招聘流程，缩短招聘周期，提高招聘效率。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对招聘数据进行深入分析，了解招聘渠道、选拔方法的效果，持续优化改进。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招聘数据分析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引入专业的人才测评工具，对应聘者进行全面评估，提高选拔准确性。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人才测评工具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提高招聘效率与准确性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培训与发展策略创新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通过定期的能力评估，识别员工的技能差距和培训需求。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根据员工的能力评估结果，为其制定个性化的培训计划，明确培训目标、内容和时间表。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通过考试、实践操作等方式跟踪员工的培训效果，及时调整培训计划。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培训效果跟踪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个性化培训需求识别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通过分析员工的学习数据，了解员工的学习偏好和效果，优化学习资源和学习平台。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整合内外部学习资源，包括在线课程、学习资料库、行业专家讲座等。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搭建在线学习平台，为员工提供随时随地的学习机会，提高学习效率和便捷性。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在线学习平台建设与资源整合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https://d.book118.com/648101060043006027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2024-09-05T02:36:57.103</cp:lastPrinted>
  <dcterms:created xsi:type="dcterms:W3CDTF">2024-09-04T18:36:57Z</dcterms:created>
  <dcterms:modified xsi:type="dcterms:W3CDTF">2024-09-04T18:36:59Z</dcterms:modified>
</cp:coreProperties>
</file>