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F1147-30E7-4F73-AC40-1E8AA838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F1B1-F73C-4B94-97B3-92038393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E385-100F-4E6D-A049-4A091EA7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796F4-CE17-4BE8-AB00-C25495A7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171B0-6262-4006-BA79-3E2A4EFD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D7C38-1013-4DC3-9312-844FED6B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D55AA-F074-4B61-A394-3798D80A3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8D7B9-AD3E-45B9-AFB0-7AE0D5CC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94A1D-71E3-4D75-A12F-CEE40329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66E6-0E22-4E10-AF85-1AC5DBFC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3FCD9-E2AC-4C13-A78C-025356BB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210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现场监督工作管理的改进与创新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改进方案设计与实施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创新举措探索与实践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监督工作管理优化建议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通过改进和创新现场监督工作管理，提高监督工作的效率，确保各项任务按时完成。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提升监督效率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708" b="1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加强对现场监督过程中可能出现的风险进行识别、评估和预防，保障工作安全。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优化现场监督工作流程，提升团队协作效率，形成高效的工作氛围。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包括现场检查、数据收集、问题反馈等。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针对现场监督工作存在的问题，提出具体的改进和创新措施。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改进与创新措施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对改进和创新措施的实施效果进行评估，包括效率提升、风险降低等方面。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目前，现场监督工作主要采用集中式管理方式，由专门的监督机构或部门负责统一规划和组织。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现场监督工作流程包括计划制定、任务分配、现场检查、问题反馈、整改落实等环节。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流程化操作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现有管理模式及流程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现场监督涉及多个部门和人员，信息沟通不畅导致工作效率低下。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部分现场监督人员缺乏专业知识和经验，导致监督力度不够，难以发现问题。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监督力度不够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对于发现的问题，有时整改落实不及时或不到位，影响监督效果。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2" b="19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改进与创新的必要性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适应新形势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随着科技的进步和行业的发展，现场监督工作面临新的形势和挑战，需要不断改进和创新以适应变化。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通过改进和创新管理方式，可以提高现场监督工作的工作效率和质量。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加强监督力度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强化监督力度，确保各项规定和措施得到有效执行，保障现场安全和生产顺利进行。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改进方案设计与实施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建立健全风险管理机制，有效预防和应对现场监督工作中可能出现的风险和问题。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通过改进管理流程和引入先进技术，提高现场监督工作的效率和质量。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鼓励创新思维和方法的引入，推动现场监督工作管理的持续改进和发展。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对现场监督工作的流程进行全面梳理和优化，消除不必要的环节和浪费，提高工作效率。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引入先进的监督技术和工具，如智能化监控系统、数据分析软件等，提升监督能力和水平。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加强对现场监督人员的培训和教育，提高其专业素养和综合能力，确保监督工作的有效实施。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改进方案内容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明确改进方案的具体实施步骤和时间安排，确保按计划有序推进。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根据实施计划，合理配置所需的人力、物力和财力资源，确保改进方案的顺利实施。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资源准备与配置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在部分区域或项目中进行试点，评估改进效果，并逐步在更大范围内推广和应用。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试点与推广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在实施过程中不断收集反馈意见和数据，对改进方案进行持续改进和优化，确保其适应性和有效性。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https://d.book118.com/648102105052006025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2024-09-02T00:30:00.813</cp:lastPrinted>
  <dcterms:created xsi:type="dcterms:W3CDTF">2024-09-01T16:30:00Z</dcterms:created>
  <dcterms:modified xsi:type="dcterms:W3CDTF">2024-09-01T16:30:02Z</dcterms:modified>
</cp:coreProperties>
</file>