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9CC24-57E6-446D-AE49-EA8DEAD13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14E3D-849D-44DF-B0D2-22D3B62DF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BFDCF-214D-4547-9D76-73128187E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8ACC3-CD9C-4049-B876-A761A83AE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BBD159-4595-4EDE-B7C5-A7A3D6F07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371A5D-F7E5-49AC-A71C-C8A8BC839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00E7A6-5141-4F12-9D77-B8F532687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81B80-2024-4CB6-A1DF-51401F74A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62EF8-25E9-453A-8F86-01313F1A7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32745-5502-4EB8-9C60-AF0E27551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2BCF7-8E78-411F-93E9-B83EED37C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02133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医院辐射防护安全培训\n## 1.医院辐射防护安全培训的重要性及意义\n### 1.1医院辐射防护安全培训对医护人员的重要性\n### 1.2医院辐射防护安全培训对患者及家属的重要性\n### 1.3医院辐射防护安全培训对医院管理的重要性\n## 2.医院辐射防护安全培训的基本内容与方法\n### 2.1医院辐射防护安全培训的基本内容\n### 2.2医院辐射防护安全培训的方法与技巧\n### 2.3医院辐射防护安全培训的实践操作与案例分析\n## 3.医院辐射防护安全培训的组织实施与管理\n### 3.1医院辐射防护安全培训的组织与实施\n### 3.2医院辐射防护安全培训的管理与监督\n### 3.3医院辐射防护安全培训的效果评估与持续改进\n## 4.医院辐射防护安全培训的法律法规与标准\n### 4.1医院辐射防护安全培训的法律法规依据\n### 4.2医院辐射防护安全培训的国际与国内标准\n### 4.3医院辐射防护安全培训的违规责任与处理\n## 5.医院辐射防护安全培训的未来发展趋势与展望\n### 5.1医院辐射防护安全培训的技术创新与发展\n### 5.2医院辐射防护安全培训的教育模式变革\n### 5.3医院辐射防护安全培训的国际合作与交流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医院辐射防护安全培训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医院辐射防护安全培训的重要性及意义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提高医护人员的辐射防护意识</a:t>
                </a:r>
                <a:endParaRPr/>
              </a:p>
            </p:txBody>
          </p:sp>
          <p:sp>
            <p:nvSpPr>
              <p:cNvPr id="17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增强对辐射防护知识的了解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提高对辐射防护重要性的认识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培养良好的辐射防护习惯</a:t>
                </a:r>
                <a:endParaRPr/>
              </a:p>
            </p:txBody>
          </p:sp>
        </p:grpSp>
        <p:grpSp>
          <p:nvGrpSpPr>
            <p:cNvPr id="17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提高医护人员的辐射防护技能</a:t>
                </a:r>
                <a:endParaRPr/>
              </a:p>
            </p:txBody>
          </p:sp>
          <p:sp>
            <p:nvSpPr>
              <p:cNvPr id="18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掌握辐射防护的基本方法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熟悉辐射防护设备的使用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提高辐射防护应急处理能力</a:t>
                </a:r>
                <a:endParaRPr/>
              </a:p>
            </p:txBody>
          </p:sp>
        </p:grpSp>
        <p:grpSp>
          <p:nvGrpSpPr>
            <p:cNvPr id="18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保障医护人员的职业健康</a:t>
                </a:r>
                <a:endParaRPr/>
              </a:p>
            </p:txBody>
          </p:sp>
          <p:sp>
            <p:nvSpPr>
              <p:cNvPr id="1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降低辐射对医护人员身体的影响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预防辐射相关疾病的发生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提高医护人员的职业幸福感</a:t>
                </a:r>
                <a:endParaRPr/>
              </a:p>
            </p:txBody>
          </p:sp>
        </p:grpSp>
      </p:grpSp>
      <p:pic>
        <p:nvPicPr>
          <p:cNvPr id="18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医院辐射防护安全培训对医护人员的重要性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提高患者的辐射防护意识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增强对辐射防护知识的了解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提高对辐射防护重要性的认识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培养良好的辐射防护习惯</a:t>
                </a:r>
                <a:endParaRPr/>
              </a:p>
            </p:txBody>
          </p:sp>
          <p:sp>
            <p:nvSpPr>
              <p:cNvPr id="19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保障患者的辐射防护权益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确保患者在接受辐射检查和治疗时得到充分的防护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提高患者在辐射防护过程中的知情同意权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维护患者的隐私权</a:t>
                </a:r>
                <a:endParaRPr/>
              </a:p>
            </p:txBody>
          </p:sp>
          <p:sp>
            <p:nvSpPr>
              <p:cNvPr id="19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降低患者的辐射风险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减少辐射对患者身体的影响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预防辐射相关疾病的发生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提高患者的治疗效果和生存质量</a:t>
                </a:r>
                <a:endParaRPr/>
              </a:p>
            </p:txBody>
          </p:sp>
          <p:sp>
            <p:nvSpPr>
              <p:cNvPr id="20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医院辐射防护安全培训对患者及家属的重要性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0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建立完善的辐射防护管理制度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提高辐射防护管理人员的业务能力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加强辐射防护设施的建设和维护</a:t>
                </a:r>
                <a:endParaRPr/>
              </a:p>
            </p:txBody>
          </p:sp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提高医院的辐射防护管理水平</a:t>
                </a:r>
                <a:endParaRPr/>
              </a:p>
            </p:txBody>
          </p:sp>
        </p:grpSp>
        <p:grpSp>
          <p:nvGrpSpPr>
            <p:cNvPr id="21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1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树立医院的辐射防护安全文化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提高医院全体员工的辐射防护意识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形成良好的辐射防护氛围</a:t>
                </a:r>
                <a:endParaRPr/>
              </a:p>
            </p:txBody>
          </p:sp>
          <p:sp>
            <p:nvSpPr>
              <p:cNvPr id="21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提高医院的辐射防护安全意识</a:t>
                </a:r>
                <a:endParaRPr/>
              </a:p>
            </p:txBody>
          </p:sp>
          <p:sp>
            <p:nvSpPr>
              <p:cNvPr id="21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降低辐射事故的发生风险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提高医院的社会声誉和品牌形象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为医院的可持续发展创造良好的条件</a:t>
                </a:r>
                <a:endParaRPr/>
              </a:p>
            </p:txBody>
          </p:sp>
          <p:sp>
            <p:nvSpPr>
              <p:cNvPr id="21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保障医院的持续发展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医院辐射防护安全培训对医院管理的重要性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医院辐射防护安全培训的基本内容与方法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辐射的定义、种类和来源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辐射的物理特性和对人体的影响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辐射防护的基本概念和原则</a:t>
                </a:r>
                <a:endParaRPr/>
              </a:p>
            </p:txBody>
          </p:sp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辐射防护基础知识</a:t>
                </a:r>
                <a:endParaRPr/>
              </a:p>
            </p:txBody>
          </p:sp>
        </p:grpSp>
        <p:grpSp>
          <p:nvGrpSpPr>
            <p:cNvPr id="23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辐射防护设备的种类和用途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辐射防护设备的使用方法和注意事项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辐射防护技术的最新进展和发展趋势</a:t>
                </a:r>
                <a:endParaRPr/>
              </a:p>
            </p:txBody>
          </p:sp>
          <p:sp>
            <p:nvSpPr>
              <p:cNvPr id="2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辐射防护设备与技术</a:t>
                </a:r>
                <a:endParaRPr/>
              </a:p>
            </p:txBody>
          </p:sp>
        </p:grpSp>
        <p:grpSp>
          <p:nvGrpSpPr>
            <p:cNvPr id="23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辐射防护实践操作的基本流程和方法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辐射防护案例分析的技巧和经验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辐射防护实践操作的考核与评价</a:t>
                </a:r>
                <a:endParaRPr/>
              </a:p>
            </p:txBody>
          </p:sp>
          <p:sp>
            <p:nvSpPr>
              <p:cNvPr id="2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辐射防护实践操作与案例分析</a:t>
                </a:r>
                <a:endParaRPr/>
              </a:p>
            </p:txBody>
          </p:sp>
        </p:grpSp>
      </p:grpSp>
      <p:pic>
        <p:nvPicPr>
          <p:cNvPr id="23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医院辐射防护安全培训的基本内容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采用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多样化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的培训方法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理论讲解：通过讲座、报告等形式传授辐射防护知识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实践操作：通过模拟演练、实际操作等方式提高辐射防护技能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案例分析：通过分析典型辐射防护案例，提高辐射防护意识和应急处理能力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注重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互动性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参与性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提问互动：鼓励学员提问，解答学员的疑问，提高学员的学习积极性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小组讨论：组织学员进行小组讨论，分享辐射防护经验和心得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实战演练：通过模拟实战场景，让学员亲身体验辐射防护操作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结合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现代教育技术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制作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多媒体教程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：利用视频、音频、图片等多种形式呈现辐射防护知识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使用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网络学习平台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：提供在线课程、资源共享等功能，方便学员自主学习和复习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举办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线上研讨会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：利用网络技术，实现远程培训和交流</a:t>
            </a:r>
            <a:endParaRPr/>
          </a:p>
        </p:txBody>
      </p: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医院辐射防护安全培训的方法与技巧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实践操作：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安排学员在辐射防护设备上进行实际操作练习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指导学员正确使用辐射防护设备和器械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组织学员进行辐射防护应急演练，提高应急处理能力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案例分析：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分析典型的辐射防护案例，让学员了解辐射防护的实际工作情况和挑战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探讨辐射防护案例的处理方法和策略，提高学员的辐射防护意识和能力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分享辐射防护案例的教训和经验，提高学员的辐射防护意识和能力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医院辐射防护安全培训的实践操作与案例分析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医院辐射防护安全培训的组织实施与管理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6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7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明确培训的目标和任务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确定培训的对象和规模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制定培训的时间和地点</a:t>
                </a:r>
                <a:endParaRPr/>
              </a:p>
            </p:txBody>
          </p:sp>
          <p:sp>
            <p:nvSpPr>
              <p:cNvPr id="19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制定培训计划</a:t>
                </a:r>
                <a:endParaRPr/>
              </a:p>
            </p:txBody>
          </p:sp>
        </p:grpSp>
        <p:grpSp>
          <p:nvGrpSpPr>
            <p:cNvPr id="20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落实培训资源</a:t>
                </a:r>
                <a:endParaRPr/>
              </a:p>
            </p:txBody>
          </p:sp>
          <p:sp>
            <p:nvSpPr>
              <p:cNvPr id="2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提供丰富的辐射防护培训教材和参考资料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安排经验丰富的辐射防护专家和教师进行授课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提供先进的辐射防护设备和场地进行实践操作</a:t>
                </a:r>
                <a:endParaRPr/>
              </a:p>
            </p:txBody>
          </p:sp>
        </p:grpSp>
        <p:grpSp>
          <p:nvGrpSpPr>
            <p:cNvPr id="23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进行培训实施</a:t>
                </a:r>
                <a:endParaRPr/>
              </a:p>
            </p:txBody>
          </p:sp>
          <p:sp>
            <p:nvSpPr>
              <p:cNvPr id="25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按照培训计划开展培训活动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跟踪培训进度，确保培训效果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及时调整培训计划和内容，满足学员需求</a:t>
                </a:r>
                <a:endParaRPr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医院辐射防护安全培训的组织与实施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https://d.book118.com/648102133053006040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医院辐射防护安全培训</vt:lpstr>
      <vt:lpstr>医院辐射防护安全培训的重要性及意义</vt:lpstr>
      <vt:lpstr>PowerPoint Presentation</vt:lpstr>
      <vt:lpstr>PowerPoint Presentation</vt:lpstr>
      <vt:lpstr>PowerPoint Presentation</vt:lpstr>
      <vt:lpstr>医院辐射防护安全培训的基本内容与方法</vt:lpstr>
      <vt:lpstr>PowerPoint Presentation</vt:lpstr>
      <vt:lpstr>PowerPoint Presentation</vt:lpstr>
      <vt:lpstr>PowerPoint Presentation</vt:lpstr>
      <vt:lpstr>医院辐射防护安全培训的组织实施与管理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2024-09-18T19:59:25.579</cp:lastPrinted>
  <dcterms:created xsi:type="dcterms:W3CDTF">2024-09-18T11:59:25Z</dcterms:created>
  <dcterms:modified xsi:type="dcterms:W3CDTF">2024-09-18T11:59:27Z</dcterms:modified>
</cp:coreProperties>
</file>