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7089BB-BF74-4C01-8DE0-74D4BFAFC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3A5E7-2F7C-4F7C-B74C-0BD53548F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587854-A263-4BCB-AB58-6AF67E747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94C561-01A8-42BB-AAA5-549BF0994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9DFF1B-ACC8-4D03-9C8C-87CDE37DB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6314CA-810B-4B7F-8BDA-53AC1F6D3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4F1917-8F4F-4DAA-990E-ECFA4163E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E9F7AF-7CF8-47C5-8C1B-62092528E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D99443-9F1B-449F-A302-71DAE2F9E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E3F70F-D0B4-43A9-9A3B-0D88DC0EA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970816-AC6F-4A4A-A211-20011C701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10303101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高校医务室托管可行性方案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高校医务室现状分析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托管可行性分析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托管方案设计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然而，高校医务室普遍存在资源不足、服务水平不高、医疗设备陈旧等问题，难以满足学生和教职工的医疗需求。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近年来，随着高校招生规模的不断扩大，学生数量增多，对医疗服务的需求也日益增长。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通过托管高校医务室，引入专业的医疗机构，提高医务室的服务水平和医疗质量。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解决高校医务室资源不足和服务水平不高的问题，为学生和教职工提供更好的医疗服务。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900" b="7900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837" b="2837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有利于保障师生的身体健康，提高学校的整体形象和社会声誉。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高校医务室现状分析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042" r="18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服务质量不高，学生满意度低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由于医务室规模小、设备简陋以及医务人员专业水平有限，导致服务质量不高，学生满意度低。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医务室规模较小，设备简陋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目前高校医务室普遍存在规模小、设备简陋的问题，难以满足学生日益增长的健康需求。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医务人员数量不足，专业水平有限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高校医务室医务人员数量不足，且专业水平有限，难以提供高质量的医疗服务。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高校医务室现状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7" b="2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医疗资源配置不合理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高校医务室的医疗资源配置不合理，难以满足学生的基本医疗需求。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服务质量不稳定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由于医务人员专业水平有限和服务意识不强，导致服务质量不稳定。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管理体制不健全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高校医务室的管理体制不健全，缺乏有效的监督机制和规范化管理。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高校对医务室的投入不足，导致医疗资源配置不合理和服务质量不稳定。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投入不足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083" r="1808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高校医务室人才队伍建设滞后，缺乏高素质的医务人员。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人才队伍建设滞后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高校医务室的管理体制不完善，缺乏有效的监督机制和规范化管理。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管理体制不完善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托管可行性分析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083" r="17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近年来，国家出台了一系列政策鼓励高校后勤社会化改革，允许并支持社会力量参与高校后勤服务，这为高校医务室托管提供了政策依据。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政策鼓励高校后勤社会化改革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国家对医疗服务行业的发展给予了高度重视，鼓励社会资本进入医疗服务领域，为高校医务室托管提供了政策环境。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政策对医疗服务的支持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高校师生人数众多，健康需求量大，现有的医务室服务难以满足需求，托管专业医疗机构可以提供更优质的医疗服务。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随着社会的发展和人们对健康需求的提高，越来越多的高校开始寻求与社会力量合作，托管模式符合市场需求，具有较大的发展空间。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托管模式符合市场需求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高校师生健康需求旺盛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信息化技术的应用为高校医务室托管提供了技术支持，可以实现远程诊疗、电子病历、健康管理等信息化服务，提高医务室服务效率。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专业医疗技术的支持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托管方通常具备专业的医疗技术和管理经验，可以为高校医务室提供技术支持和业务指导，提升医务室的专业水平和服务质量。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技术支持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https://d.book118.com/648103031010006041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2024-09-19T16:29:37.237</cp:lastPrinted>
  <dcterms:created xsi:type="dcterms:W3CDTF">2024-09-19T08:29:37Z</dcterms:created>
  <dcterms:modified xsi:type="dcterms:W3CDTF">2024-09-19T08:29:39Z</dcterms:modified>
</cp:coreProperties>
</file>