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80CEF-A147-4614-BD6F-7B25FADC8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E880E-2F90-42C1-9F89-FCC8D9054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E18AB-7461-4EE0-8674-99E40A217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F57FD-8A73-4AC3-96D5-F49225332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1840C5-A4B4-4E91-B82F-ADEE6879C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5E42EC-2C87-4611-B62C-9F0F907FE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913B94-EA23-4C60-9FB6-F55FCAD6B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32D89-9583-40F8-9BBA-0962FDFC2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739CD-7CA8-4AFF-966E-116567046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E8702-DA55-496B-BD6A-5DC8A698B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2BBB5-AE88-420D-ACF7-174694348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04056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电力行业复工安全培训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电力行业复工安全风险评估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电力行业复工安全防护措施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电力行业复工安全检查与监管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电力行业复工安全事故应急处理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电力行业复工安全培训与宣传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925" b="239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电力行业涉及高风险作业，复工安全培训能够提高员工的安全意识，减少事故发生的可能性，保障员工的生命安全。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维护设备安全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电力行业设备复杂，操作不当可能导致设备损坏或引发事故，复工安全培训能够确保员工正确操作设备，维护设备安全。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促进企业稳定发展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安全事故不仅会造成人员伤亡和设备损失，还会影响企业的声誉和经济效益，复工安全培训有助于企业稳定发展。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17" r="329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实现零事故、零伤亡、零污染，确保电力行业复工过程中的安全、稳定、环保。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预防为主、综合治理、全员参与、持续改进。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《安全生产法》、《电力法》、《消防法》等。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867" r="138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企业内部规章制度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《电力安全工作规程》、《电力设备预防性试验规程》等。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企业制定的安全生产管理制度、操作规程等。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电力行业复工安全风险评估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设备设施安全防护措施评估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检查设备设施的安全防护措施是否完善，如防护罩、安全警示标识等。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设备设施完好率评估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检查设备设施是否完好，是否存在损坏或老化现象，以及是否需要维修或更换。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设备设施安全性能评估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对设备设施的安全性能进行测试和评估，确保其符合安全标准和要求。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辨识作业场所存在的危险源，如高处坠落、触电、物体打击等，并进行风险评估。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安全防护措施落实情况检查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检查作业场所的安全防护措施是否落实到位，如安全网、安全带、安全帽等。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作业场所安全检查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对作业场所进行全面的安全检查，包括场地、照明、通风、温度等方面。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作业环境安全风险评估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操作规程执行情况检查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检查员工是否严格遵守操作规程，是否存在违章操作或冒险作业现象。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安全培训与演练情况评估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评估企业是否定期开展安全培训和演练，以及员工的安全技能和应急处置能力是否得到提高。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了解员工的安全意识和安全知识水平，以及是否存在不安全行为或习惯。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人员操作安全风险评估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电力行业复工安全防护措施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在复工前，对所有电力设备进行全面的巡检，确保设备处于良好状态。对于发现的问题，及时进行维修和更换，避免带病运行。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设备巡检与维护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检查所有安全防护装置，如围栏、警示标识、接地装置等，确保其完好有效。对于损坏或缺失的装置，及时修复或补充。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安全防护装置检查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在复工前，对重要设备进行启动和试运行，确保设备能够正常运行。同时，观察设备运行参数，确保在正常范围内。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设备启动与试运行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安全通道与标识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确保安全通道畅通无阻，标识清晰明确。对于需要临时封闭的区域，设置明显的警示标识和隔离措施。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作业场所清理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对电力作业场所进行全面的清理，清除杂物和垃圾，保持作业场所整洁。对于存在安全隐患的区域，及时采取隔离措施。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环境监测与记录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对作业环境进行实时监测，包括温度、湿度、噪音等参数。对于异常情况，及时采取措施进行调整和记录。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958" r="15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作业环境安全防护措施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https://d.book118.com/648104056030006035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2024-09-13T22:03:29.035</cp:lastPrinted>
  <dcterms:created xsi:type="dcterms:W3CDTF">2024-09-13T14:03:29Z</dcterms:created>
  <dcterms:modified xsi:type="dcterms:W3CDTF">2024-09-13T14:03:31Z</dcterms:modified>
</cp:coreProperties>
</file>