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77A56-C16E-47A4-B403-96894D924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38F8D-9098-423B-A0BB-02C59F9E5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C91B1-E5D1-462D-A9B4-E6EEA1865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34971A-4DD8-4ED5-B48A-6A2E6887C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5B9B75-0EC3-4172-84A6-7D590C16C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EA3B1B-2964-4AFD-86B8-2E756D621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6827D4-059F-4EC0-AC27-A2607FB42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9B5860-5232-44AC-A518-831C0AC0B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4B7E97-DA11-46C2-80B4-1B721CF6C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0683A-EB02-4E33-83EB-9FB71A454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EC19C-C5BB-4856-950D-43C602A01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04103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儿科护理培训课件：新生儿抽搐的护理处理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2024-01-31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新生儿抽搐概述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紧急处理流程与操作规范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护理评估与监测要点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药物治疗方案及注意事项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营养支持与康复期管理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新生儿抽搐概述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新生儿抽搐是指新生儿时期由于大脑皮层发育尚未完善，神经系统的兴奋与抑制过程不平衡，导致大脑运动神经元异常放电所引起的短暂、快速、刻板的肌肉强直或阵挛性抽动等一系列异常表现。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根据临床表现和病因，新生儿抽搐可分为局灶性抽搐、全面性抽搐、肌阵挛性抽搐等类型。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2750" r="227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88" r="320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新生儿抽搐的发病原因复杂多样，包括围产期窒息、颅内出血、感染、代谢异常、药物中毒、先天性脑发育畸形等。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早产、低出生体重、窒息、颅内出血、感染等都是新生儿抽搐的危险因素。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79" b="54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新生儿抽搐的临床表现多样，包括眼球震颤、口角抽动、四肢强直或阵挛性抽动等。部分患儿可能伴有意识障碍、呼吸暂停等严重表现。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根据患儿的病史、临床表现和体格检查，结合脑电图、头颅影像学等相关检查，可作出新生儿抽搐的诊断。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加强围产期保健，预防早产、窒息等高危因素；积极防治感染，避免药物中毒；对于有遗传代谢性疾病家族史的新生儿，应进行相关筛查和干预。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新生儿抽搐是新生儿期常见的急症之一，如不及时处理可能导致严重的神经系统后遗症。因此，采取有效的预防措施，降低新生儿抽搐的发生率，对于保障新生儿的健康成长具有重要意义。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预防措施及重要性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紧急处理流程与操作规范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1687468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27837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392850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52917" y="5024603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03507" y="1466691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观察新生儿意识状态、面色及呼吸情况。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2583110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检查瞳孔大小及对光反射。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803507" y="3709611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确定抽搐部位及持续时间。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03507" y="4805730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询问家长或相关人员有关病史及用药情况。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发现抽搐后初步评估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86355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95980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10459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200694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4278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将新生儿头偏向一侧，防止呕吐物误吸。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759201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及时清理口腔及鼻腔分泌物。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3885702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必要时使用吸痰器或进行气管插管。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4981821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给予氧气吸入，保持血氧饱和度在正常范围内。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86355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95980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10459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200694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4278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根据新生儿体重及病情选择合适的止痉药物。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759201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严格按照药物剂量和使用方法进行用药。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3885702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密切观察药物疗效及不良反应，及时调整用药方案。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4981821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告知家长或相关人员用药注意事项及可能的风险。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紧急止痉药物使用指南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08237" y="27655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342656" y="30204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361932" y="31473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2129" y="32823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5480" y="36931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6799" y="36694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123840" y="36829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471011" y="36944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991178" y="1657025"/>
            <a:ext cx="2351478" cy="110848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对新生儿进行持续心电监护，发现异常情况及时处理。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997234" y="1671446"/>
            <a:ext cx="2351478" cy="10940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定期向上级医师汇报病情及治疗效果，必要时请相关科室会诊协助治疗。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170344" y="3648908"/>
            <a:ext cx="2351478" cy="115104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密切观察新生儿生命体征及病情变化，及时记录抽搐发作情况。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474903" y="3317957"/>
            <a:ext cx="2351478" cy="117914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做好护理记录及交接班工作，确保患儿得到连续、有效的护理。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观察记录与报告制度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护理评估与监测要点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新生儿抽搐时心率可能增快，持续监测可及时发现心律失常等异常。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观察呼吸频率、节律及深浅度，抽搐时可能出现呼吸暂停或呼吸不规则。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新生儿体温调节中枢未发育完善，抽搐时可能出现发热或体温不升。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抽搐时血压可能升高或降低，需密切监测以评估循环状况。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生命体征监测及意义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评估新生儿意识是否清晰，对刺激的反应是否灵敏。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检查新生儿四肢肌张力是否正常，有无增高或减低。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评估新生儿原始反射是否存在，如吸吮反射、握持反射等。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必要时进行神经系统相关检查，如头颅CT、MRI等。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肌张力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原始反射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神经系统检查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神经系统功能评估方法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950757" y="2706136"/>
            <a:ext cx="1730898" cy="1730898"/>
          </a:xfrm>
          <a:prstGeom prst="ellipse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0" y="0"/>
            <a:ext cx="19050" cy="19050"/>
          </a:xfrm>
          <a:prstGeom prst="chord">
            <a:avLst/>
          </a:prstGeom>
          <a:solidFill>
            <a:srgbClr val="828181">
              <a:alpha val="100000"/>
            </a:srgbClr>
          </a:solidFill>
          <a:ln w="9525">
            <a:solidFill>
              <a:schemeClr val="dk1"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392143" y="1634008"/>
            <a:ext cx="2882266" cy="89765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了解有无感染、贫血等异常情况。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7284" y="5070172"/>
            <a:ext cx="2882266" cy="95761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低血糖或高血糖均可引起抽搐，需及时检测并处理。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5935698" y="5070172"/>
            <a:ext cx="2882266" cy="95761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对于疑似颅内感染的患儿，需进行脑脊液检查以明确诊断。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375135" y="1634006"/>
            <a:ext cx="2882266" cy="8847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抽搐时可能出现电解质紊乱，如低钙、低镁等。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 rot="-2700000">
            <a:off x="9015253" y="2773924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38230" y="2709428"/>
            <a:ext cx="1730898" cy="1730898"/>
          </a:xfrm>
          <a:prstGeom prst="ellipse">
            <a:avLst/>
          </a:prstGeom>
          <a:noFill/>
          <a:ln w="28575">
            <a:solidFill>
              <a:schemeClr val="accent2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62278" y="2706136"/>
            <a:ext cx="1730898" cy="1730898"/>
          </a:xfrm>
          <a:prstGeom prst="ellipse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512905" y="2706136"/>
            <a:ext cx="1730898" cy="173089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2700000">
            <a:off x="6516014" y="2777094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>
            <a:off x="4026713" y="2770571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2700000">
            <a:off x="1577401" y="2770632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24735" y="3532144"/>
            <a:ext cx="307970" cy="128504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104644" y="3419856"/>
            <a:ext cx="547543" cy="46293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619793" y="3385353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723181" y="3542508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723181" y="3479963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3389" y="3494837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077347" y="3467608"/>
            <a:ext cx="452663" cy="386080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9617111" y="3388336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720499" y="3545491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720499" y="3482946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9860706" y="3497821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392143" y="1219497"/>
            <a:ext cx="3170677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375135" y="1219497"/>
            <a:ext cx="2882266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电解质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937284" y="4693066"/>
            <a:ext cx="3170677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920275" y="4693066"/>
            <a:ext cx="2882266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脑脊液检查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实验室检查项目选择及意义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https://d.book118.com/648104103005006035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2024-09-13T16:44:08.388</cp:lastPrinted>
  <dcterms:created xsi:type="dcterms:W3CDTF">2024-09-13T08:44:08Z</dcterms:created>
  <dcterms:modified xsi:type="dcterms:W3CDTF">2024-09-13T08:44:10Z</dcterms:modified>
</cp:coreProperties>
</file>