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13" Type="http://schemas.openxmlformats.org/officeDocument/2006/relationships/image" Target="../media/image13.png" /><Relationship Id="rId14" Type="http://schemas.openxmlformats.org/officeDocument/2006/relationships/image" Target="../media/image14.png" /><Relationship Id="rId15" Type="http://schemas.openxmlformats.org/officeDocument/2006/relationships/image" Target="../media/image15.png" /><Relationship Id="rId16" Type="http://schemas.openxmlformats.org/officeDocument/2006/relationships/image" Target="../media/image16.png" /><Relationship Id="rId17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1A76F-00C1-4C01-AD89-10A004CFA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E9485-F1EC-4165-BD16-5B0F062F2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D5554-2BE7-48C8-913F-6377B1FB3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E20DC-98B7-4A2B-8EB2-688B9E6D3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2C56BB-E846-448B-A47D-3161DB8F6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BE0200-4425-450C-9515-3C8CF3DEE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2AFE00-DDEC-4D1D-AA12-3FFA5B0C7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38A09-BECE-4964-9232-FCE726279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7942B-2F10-4C4D-A809-7A8A5D1ED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567DE-0D2E-45F7-AA28-09CFCE02F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61D29-38E1-4A3E-BED0-B17338252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C0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D38E27"/>
                </a:solidFill>
                <a:latin typeface="MS Gothic"/>
                <a:cs typeface="MS Gothic"/>
              </a:defRPr>
            </a:lvl1pPr>
          </a:lstStyle>
          <a:p>
            <a:pPr marL="114300">
              <a:lnSpc>
                <a:spcPts val="137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C0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D38E27"/>
                </a:solidFill>
                <a:latin typeface="MS Gothic"/>
                <a:cs typeface="MS Gothic"/>
              </a:defRPr>
            </a:lvl1pPr>
          </a:lstStyle>
          <a:p>
            <a:pPr marL="114300">
              <a:lnSpc>
                <a:spcPts val="137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C0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D38E27"/>
                </a:solidFill>
                <a:latin typeface="MS Gothic"/>
                <a:cs typeface="MS Gothic"/>
              </a:defRPr>
            </a:lvl1pPr>
          </a:lstStyle>
          <a:p>
            <a:pPr marL="114300">
              <a:lnSpc>
                <a:spcPts val="137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0" y="5732462"/>
            <a:ext cx="9144000" cy="1125855"/>
          </a:xfrm>
          <a:custGeom>
            <a:rect l="l" t="t" r="r" b="b"/>
            <a:pathLst>
              <a:path w="9144000" h="1125854">
                <a:moveTo>
                  <a:pt x="9144000" y="1125537"/>
                </a:moveTo>
                <a:lnTo>
                  <a:pt x="0" y="1125537"/>
                </a:lnTo>
                <a:lnTo>
                  <a:pt x="0" y="0"/>
                </a:lnTo>
                <a:lnTo>
                  <a:pt x="9144000" y="0"/>
                </a:lnTo>
                <a:lnTo>
                  <a:pt x="9144000" y="1125537"/>
                </a:lnTo>
                <a:close/>
              </a:path>
            </a:pathLst>
          </a:custGeom>
          <a:solidFill>
            <a:srgbClr val="FBF6E3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8" name="bg object 18"/>
          <p:cNvPicPr/>
          <p:nvPr/>
        </p:nvPicPr>
        <p:blipFill>
          <a:blip r:embed="rId2"/>
          <a:stretch>
            <a:fillRect/>
          </a:stretch>
        </p:blipFill>
        <p:spPr>
          <a:xfrm>
            <a:off x="3695700" y="5664200"/>
            <a:ext cx="2519362" cy="1193800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3"/>
          <a:stretch>
            <a:fillRect/>
          </a:stretch>
        </p:blipFill>
        <p:spPr>
          <a:xfrm>
            <a:off x="2568972" y="3334074"/>
            <a:ext cx="281037" cy="429741"/>
          </a:xfrm>
          <a:prstGeom prst="rect">
            <a:avLst/>
          </a:prstGeom>
        </p:spPr>
      </p:pic>
      <p:sp>
        <p:nvSpPr>
          <p:cNvPr id="20" name="bg object 20"/>
          <p:cNvSpPr/>
          <p:nvPr/>
        </p:nvSpPr>
        <p:spPr>
          <a:xfrm>
            <a:off x="2568972" y="3334074"/>
            <a:ext cx="281305" cy="429895"/>
          </a:xfrm>
          <a:custGeom>
            <a:rect l="l" t="t" r="r" b="b"/>
            <a:pathLst>
              <a:path w="281305" h="429895">
                <a:moveTo>
                  <a:pt x="101773" y="356344"/>
                </a:moveTo>
                <a:lnTo>
                  <a:pt x="281037" y="356344"/>
                </a:lnTo>
                <a:lnTo>
                  <a:pt x="281037" y="429741"/>
                </a:lnTo>
                <a:lnTo>
                  <a:pt x="0" y="429741"/>
                </a:lnTo>
                <a:lnTo>
                  <a:pt x="0" y="398363"/>
                </a:lnTo>
                <a:lnTo>
                  <a:pt x="758" y="382214"/>
                </a:lnTo>
                <a:lnTo>
                  <a:pt x="3035" y="366781"/>
                </a:lnTo>
                <a:lnTo>
                  <a:pt x="6829" y="352064"/>
                </a:lnTo>
                <a:lnTo>
                  <a:pt x="12141" y="338063"/>
                </a:lnTo>
                <a:lnTo>
                  <a:pt x="18784" y="324651"/>
                </a:lnTo>
                <a:lnTo>
                  <a:pt x="26568" y="311699"/>
                </a:lnTo>
                <a:lnTo>
                  <a:pt x="35496" y="299207"/>
                </a:lnTo>
                <a:lnTo>
                  <a:pt x="45566" y="287176"/>
                </a:lnTo>
                <a:lnTo>
                  <a:pt x="57674" y="274872"/>
                </a:lnTo>
                <a:lnTo>
                  <a:pt x="72715" y="261562"/>
                </a:lnTo>
                <a:lnTo>
                  <a:pt x="90689" y="247246"/>
                </a:lnTo>
                <a:lnTo>
                  <a:pt x="111596" y="231924"/>
                </a:lnTo>
                <a:lnTo>
                  <a:pt x="130525" y="217079"/>
                </a:lnTo>
                <a:lnTo>
                  <a:pt x="146385" y="203104"/>
                </a:lnTo>
                <a:lnTo>
                  <a:pt x="159174" y="189998"/>
                </a:lnTo>
                <a:lnTo>
                  <a:pt x="168895" y="177763"/>
                </a:lnTo>
                <a:lnTo>
                  <a:pt x="176057" y="165783"/>
                </a:lnTo>
                <a:lnTo>
                  <a:pt x="181173" y="153445"/>
                </a:lnTo>
                <a:lnTo>
                  <a:pt x="184243" y="140748"/>
                </a:lnTo>
                <a:lnTo>
                  <a:pt x="185266" y="127694"/>
                </a:lnTo>
                <a:lnTo>
                  <a:pt x="181378" y="102745"/>
                </a:lnTo>
                <a:lnTo>
                  <a:pt x="169713" y="84925"/>
                </a:lnTo>
                <a:lnTo>
                  <a:pt x="150273" y="74232"/>
                </a:lnTo>
                <a:lnTo>
                  <a:pt x="123056" y="70668"/>
                </a:lnTo>
                <a:lnTo>
                  <a:pt x="96077" y="73397"/>
                </a:lnTo>
                <a:lnTo>
                  <a:pt x="69713" y="81582"/>
                </a:lnTo>
                <a:lnTo>
                  <a:pt x="43963" y="95225"/>
                </a:lnTo>
                <a:lnTo>
                  <a:pt x="18826" y="114324"/>
                </a:lnTo>
                <a:lnTo>
                  <a:pt x="18826" y="35743"/>
                </a:lnTo>
                <a:lnTo>
                  <a:pt x="47373" y="20105"/>
                </a:lnTo>
                <a:lnTo>
                  <a:pt x="77626" y="8935"/>
                </a:lnTo>
                <a:lnTo>
                  <a:pt x="109584" y="2233"/>
                </a:lnTo>
                <a:lnTo>
                  <a:pt x="143247" y="0"/>
                </a:lnTo>
                <a:lnTo>
                  <a:pt x="173243" y="2020"/>
                </a:lnTo>
                <a:lnTo>
                  <a:pt x="199932" y="8083"/>
                </a:lnTo>
                <a:lnTo>
                  <a:pt x="223312" y="18187"/>
                </a:lnTo>
                <a:lnTo>
                  <a:pt x="243383" y="32332"/>
                </a:lnTo>
                <a:lnTo>
                  <a:pt x="259499" y="50025"/>
                </a:lnTo>
                <a:lnTo>
                  <a:pt x="271010" y="70770"/>
                </a:lnTo>
                <a:lnTo>
                  <a:pt x="277916" y="94568"/>
                </a:lnTo>
                <a:lnTo>
                  <a:pt x="280218" y="121419"/>
                </a:lnTo>
                <a:lnTo>
                  <a:pt x="279553" y="136860"/>
                </a:lnTo>
                <a:lnTo>
                  <a:pt x="277558" y="151535"/>
                </a:lnTo>
                <a:lnTo>
                  <a:pt x="274233" y="165442"/>
                </a:lnTo>
                <a:lnTo>
                  <a:pt x="269577" y="178581"/>
                </a:lnTo>
                <a:lnTo>
                  <a:pt x="263660" y="191141"/>
                </a:lnTo>
                <a:lnTo>
                  <a:pt x="256548" y="203308"/>
                </a:lnTo>
                <a:lnTo>
                  <a:pt x="248244" y="215084"/>
                </a:lnTo>
                <a:lnTo>
                  <a:pt x="238745" y="226467"/>
                </a:lnTo>
                <a:lnTo>
                  <a:pt x="227132" y="238216"/>
                </a:lnTo>
                <a:lnTo>
                  <a:pt x="212483" y="251091"/>
                </a:lnTo>
                <a:lnTo>
                  <a:pt x="194799" y="265092"/>
                </a:lnTo>
                <a:lnTo>
                  <a:pt x="174079" y="280218"/>
                </a:lnTo>
                <a:lnTo>
                  <a:pt x="154417" y="294628"/>
                </a:lnTo>
                <a:lnTo>
                  <a:pt x="138267" y="307299"/>
                </a:lnTo>
                <a:lnTo>
                  <a:pt x="125631" y="318230"/>
                </a:lnTo>
                <a:lnTo>
                  <a:pt x="116507" y="327422"/>
                </a:lnTo>
                <a:lnTo>
                  <a:pt x="110061" y="335471"/>
                </a:lnTo>
                <a:lnTo>
                  <a:pt x="105457" y="342974"/>
                </a:lnTo>
                <a:lnTo>
                  <a:pt x="102694" y="349932"/>
                </a:lnTo>
                <a:lnTo>
                  <a:pt x="101773" y="356344"/>
                </a:lnTo>
                <a:close/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21" name="bg object 21"/>
          <p:cNvPicPr/>
          <p:nvPr/>
        </p:nvPicPr>
        <p:blipFill>
          <a:blip r:embed="rId4"/>
          <a:stretch>
            <a:fillRect/>
          </a:stretch>
        </p:blipFill>
        <p:spPr>
          <a:xfrm>
            <a:off x="2935684" y="3331891"/>
            <a:ext cx="185539" cy="431924"/>
          </a:xfrm>
          <a:prstGeom prst="rect">
            <a:avLst/>
          </a:prstGeom>
        </p:spPr>
      </p:pic>
      <p:sp>
        <p:nvSpPr>
          <p:cNvPr id="22" name="bg object 22"/>
          <p:cNvSpPr/>
          <p:nvPr/>
        </p:nvSpPr>
        <p:spPr>
          <a:xfrm>
            <a:off x="2935684" y="3331891"/>
            <a:ext cx="186055" cy="432434"/>
          </a:xfrm>
          <a:custGeom>
            <a:rect l="l" t="t" r="r" b="b"/>
            <a:pathLst>
              <a:path w="186055" h="432434">
                <a:moveTo>
                  <a:pt x="185539" y="0"/>
                </a:moveTo>
                <a:lnTo>
                  <a:pt x="185539" y="431924"/>
                </a:lnTo>
                <a:lnTo>
                  <a:pt x="96862" y="431924"/>
                </a:lnTo>
                <a:lnTo>
                  <a:pt x="96862" y="99318"/>
                </a:lnTo>
                <a:lnTo>
                  <a:pt x="87926" y="106233"/>
                </a:lnTo>
                <a:lnTo>
                  <a:pt x="77489" y="112790"/>
                </a:lnTo>
                <a:lnTo>
                  <a:pt x="65552" y="118989"/>
                </a:lnTo>
                <a:lnTo>
                  <a:pt x="52114" y="124829"/>
                </a:lnTo>
                <a:lnTo>
                  <a:pt x="38216" y="129954"/>
                </a:lnTo>
                <a:lnTo>
                  <a:pt x="24897" y="134004"/>
                </a:lnTo>
                <a:lnTo>
                  <a:pt x="12158" y="136980"/>
                </a:lnTo>
                <a:lnTo>
                  <a:pt x="0" y="138881"/>
                </a:lnTo>
                <a:lnTo>
                  <a:pt x="0" y="63301"/>
                </a:lnTo>
                <a:lnTo>
                  <a:pt x="36118" y="51159"/>
                </a:lnTo>
                <a:lnTo>
                  <a:pt x="69713" y="36562"/>
                </a:lnTo>
                <a:lnTo>
                  <a:pt x="100784" y="19508"/>
                </a:lnTo>
                <a:lnTo>
                  <a:pt x="129331" y="0"/>
                </a:lnTo>
                <a:lnTo>
                  <a:pt x="185539" y="0"/>
                </a:lnTo>
                <a:close/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23" name="bg object 23"/>
          <p:cNvPicPr/>
          <p:nvPr/>
        </p:nvPicPr>
        <p:blipFill>
          <a:blip r:embed="rId5"/>
          <a:stretch>
            <a:fillRect/>
          </a:stretch>
        </p:blipFill>
        <p:spPr>
          <a:xfrm>
            <a:off x="3404170" y="3300786"/>
            <a:ext cx="540246" cy="536972"/>
          </a:xfrm>
          <a:prstGeom prst="rect">
            <a:avLst/>
          </a:prstGeom>
        </p:spPr>
      </p:pic>
      <p:sp>
        <p:nvSpPr>
          <p:cNvPr id="24" name="bg object 24"/>
          <p:cNvSpPr/>
          <p:nvPr/>
        </p:nvSpPr>
        <p:spPr>
          <a:xfrm>
            <a:off x="3404170" y="3300786"/>
            <a:ext cx="540385" cy="537210"/>
          </a:xfrm>
          <a:custGeom>
            <a:rect l="l" t="t" r="r" b="b"/>
            <a:pathLst>
              <a:path w="540385" h="537210">
                <a:moveTo>
                  <a:pt x="9822" y="137517"/>
                </a:moveTo>
                <a:lnTo>
                  <a:pt x="225375" y="137517"/>
                </a:lnTo>
                <a:lnTo>
                  <a:pt x="227012" y="106616"/>
                </a:lnTo>
                <a:lnTo>
                  <a:pt x="228104" y="73397"/>
                </a:lnTo>
                <a:lnTo>
                  <a:pt x="228649" y="37858"/>
                </a:lnTo>
                <a:lnTo>
                  <a:pt x="228649" y="0"/>
                </a:lnTo>
                <a:lnTo>
                  <a:pt x="311596" y="0"/>
                </a:lnTo>
                <a:lnTo>
                  <a:pt x="310710" y="38983"/>
                </a:lnTo>
                <a:lnTo>
                  <a:pt x="309686" y="74897"/>
                </a:lnTo>
                <a:lnTo>
                  <a:pt x="308527" y="107742"/>
                </a:lnTo>
                <a:lnTo>
                  <a:pt x="307231" y="137517"/>
                </a:lnTo>
                <a:lnTo>
                  <a:pt x="532606" y="137517"/>
                </a:lnTo>
                <a:lnTo>
                  <a:pt x="532606" y="212824"/>
                </a:lnTo>
                <a:lnTo>
                  <a:pt x="313506" y="212824"/>
                </a:lnTo>
                <a:lnTo>
                  <a:pt x="329627" y="262461"/>
                </a:lnTo>
                <a:lnTo>
                  <a:pt x="351171" y="307220"/>
                </a:lnTo>
                <a:lnTo>
                  <a:pt x="378139" y="347101"/>
                </a:lnTo>
                <a:lnTo>
                  <a:pt x="410530" y="382104"/>
                </a:lnTo>
                <a:lnTo>
                  <a:pt x="448345" y="412229"/>
                </a:lnTo>
                <a:lnTo>
                  <a:pt x="491584" y="437476"/>
                </a:lnTo>
                <a:lnTo>
                  <a:pt x="540246" y="457845"/>
                </a:lnTo>
                <a:lnTo>
                  <a:pt x="521829" y="479127"/>
                </a:lnTo>
                <a:lnTo>
                  <a:pt x="505321" y="498773"/>
                </a:lnTo>
                <a:lnTo>
                  <a:pt x="490724" y="516781"/>
                </a:lnTo>
                <a:lnTo>
                  <a:pt x="478036" y="533152"/>
                </a:lnTo>
                <a:lnTo>
                  <a:pt x="430977" y="507496"/>
                </a:lnTo>
                <a:lnTo>
                  <a:pt x="388935" y="477096"/>
                </a:lnTo>
                <a:lnTo>
                  <a:pt x="351910" y="441951"/>
                </a:lnTo>
                <a:lnTo>
                  <a:pt x="319903" y="402062"/>
                </a:lnTo>
                <a:lnTo>
                  <a:pt x="292914" y="357428"/>
                </a:lnTo>
                <a:lnTo>
                  <a:pt x="270941" y="308049"/>
                </a:lnTo>
                <a:lnTo>
                  <a:pt x="252547" y="353896"/>
                </a:lnTo>
                <a:lnTo>
                  <a:pt x="227558" y="396666"/>
                </a:lnTo>
                <a:lnTo>
                  <a:pt x="195975" y="436358"/>
                </a:lnTo>
                <a:lnTo>
                  <a:pt x="157799" y="472973"/>
                </a:lnTo>
                <a:lnTo>
                  <a:pt x="113028" y="506511"/>
                </a:lnTo>
                <a:lnTo>
                  <a:pt x="61664" y="536972"/>
                </a:lnTo>
                <a:lnTo>
                  <a:pt x="49624" y="522170"/>
                </a:lnTo>
                <a:lnTo>
                  <a:pt x="35334" y="505594"/>
                </a:lnTo>
                <a:lnTo>
                  <a:pt x="18792" y="487245"/>
                </a:lnTo>
                <a:lnTo>
                  <a:pt x="0" y="467122"/>
                </a:lnTo>
                <a:lnTo>
                  <a:pt x="53083" y="439881"/>
                </a:lnTo>
                <a:lnTo>
                  <a:pt x="98828" y="409611"/>
                </a:lnTo>
                <a:lnTo>
                  <a:pt x="137233" y="376312"/>
                </a:lnTo>
                <a:lnTo>
                  <a:pt x="168299" y="339984"/>
                </a:lnTo>
                <a:lnTo>
                  <a:pt x="192026" y="300627"/>
                </a:lnTo>
                <a:lnTo>
                  <a:pt x="208414" y="258240"/>
                </a:lnTo>
                <a:lnTo>
                  <a:pt x="217462" y="212824"/>
                </a:lnTo>
                <a:lnTo>
                  <a:pt x="9822" y="212824"/>
                </a:lnTo>
                <a:lnTo>
                  <a:pt x="9822" y="137517"/>
                </a:lnTo>
                <a:close/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25" name="bg object 25"/>
          <p:cNvPicPr/>
          <p:nvPr/>
        </p:nvPicPr>
        <p:blipFill>
          <a:blip r:embed="rId6"/>
          <a:stretch>
            <a:fillRect/>
          </a:stretch>
        </p:blipFill>
        <p:spPr>
          <a:xfrm>
            <a:off x="4012629" y="3297511"/>
            <a:ext cx="443657" cy="539155"/>
          </a:xfrm>
          <a:prstGeom prst="rect">
            <a:avLst/>
          </a:prstGeom>
        </p:spPr>
      </p:pic>
      <p:sp>
        <p:nvSpPr>
          <p:cNvPr id="26" name="bg object 26"/>
          <p:cNvSpPr/>
          <p:nvPr/>
        </p:nvSpPr>
        <p:spPr>
          <a:xfrm>
            <a:off x="4012629" y="3297511"/>
            <a:ext cx="443865" cy="539750"/>
          </a:xfrm>
          <a:custGeom>
            <a:rect l="l" t="t" r="r" b="b"/>
            <a:pathLst>
              <a:path w="443864" h="539750">
                <a:moveTo>
                  <a:pt x="167531" y="0"/>
                </a:moveTo>
                <a:lnTo>
                  <a:pt x="257572" y="12551"/>
                </a:lnTo>
                <a:lnTo>
                  <a:pt x="236016" y="67121"/>
                </a:lnTo>
                <a:lnTo>
                  <a:pt x="443657" y="67121"/>
                </a:lnTo>
                <a:lnTo>
                  <a:pt x="443657" y="538609"/>
                </a:lnTo>
                <a:lnTo>
                  <a:pt x="365075" y="538609"/>
                </a:lnTo>
                <a:lnTo>
                  <a:pt x="365075" y="505867"/>
                </a:lnTo>
                <a:lnTo>
                  <a:pt x="78581" y="505867"/>
                </a:lnTo>
                <a:lnTo>
                  <a:pt x="78581" y="539155"/>
                </a:lnTo>
                <a:lnTo>
                  <a:pt x="0" y="539155"/>
                </a:lnTo>
                <a:lnTo>
                  <a:pt x="0" y="67121"/>
                </a:lnTo>
                <a:lnTo>
                  <a:pt x="151432" y="67121"/>
                </a:lnTo>
                <a:lnTo>
                  <a:pt x="156429" y="48397"/>
                </a:lnTo>
                <a:lnTo>
                  <a:pt x="160777" y="30968"/>
                </a:lnTo>
                <a:lnTo>
                  <a:pt x="164478" y="14836"/>
                </a:lnTo>
                <a:lnTo>
                  <a:pt x="167531" y="0"/>
                </a:lnTo>
                <a:close/>
              </a:path>
              <a:path w="443864" h="539750">
                <a:moveTo>
                  <a:pt x="78581" y="138608"/>
                </a:moveTo>
                <a:lnTo>
                  <a:pt x="78581" y="191542"/>
                </a:lnTo>
                <a:lnTo>
                  <a:pt x="365075" y="191542"/>
                </a:lnTo>
                <a:lnTo>
                  <a:pt x="365075" y="138608"/>
                </a:lnTo>
                <a:lnTo>
                  <a:pt x="78581" y="138608"/>
                </a:lnTo>
                <a:close/>
              </a:path>
              <a:path w="443864" h="539750">
                <a:moveTo>
                  <a:pt x="365075" y="312688"/>
                </a:moveTo>
                <a:lnTo>
                  <a:pt x="365075" y="259755"/>
                </a:lnTo>
                <a:lnTo>
                  <a:pt x="78581" y="259755"/>
                </a:lnTo>
                <a:lnTo>
                  <a:pt x="78581" y="312688"/>
                </a:lnTo>
                <a:lnTo>
                  <a:pt x="365075" y="312688"/>
                </a:lnTo>
                <a:close/>
              </a:path>
              <a:path w="443864" h="539750">
                <a:moveTo>
                  <a:pt x="365075" y="434380"/>
                </a:moveTo>
                <a:lnTo>
                  <a:pt x="365075" y="380901"/>
                </a:lnTo>
                <a:lnTo>
                  <a:pt x="78581" y="380901"/>
                </a:lnTo>
                <a:lnTo>
                  <a:pt x="78581" y="434380"/>
                </a:lnTo>
                <a:lnTo>
                  <a:pt x="365075" y="434380"/>
                </a:lnTo>
                <a:close/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27" name="bg object 27"/>
          <p:cNvPicPr/>
          <p:nvPr/>
        </p:nvPicPr>
        <p:blipFill>
          <a:blip r:embed="rId7"/>
          <a:stretch>
            <a:fillRect/>
          </a:stretch>
        </p:blipFill>
        <p:spPr>
          <a:xfrm>
            <a:off x="4515767" y="3303514"/>
            <a:ext cx="552797" cy="539155"/>
          </a:xfrm>
          <a:prstGeom prst="rect">
            <a:avLst/>
          </a:prstGeom>
        </p:spPr>
      </p:pic>
      <p:sp>
        <p:nvSpPr>
          <p:cNvPr id="28" name="bg object 28"/>
          <p:cNvSpPr/>
          <p:nvPr/>
        </p:nvSpPr>
        <p:spPr>
          <a:xfrm>
            <a:off x="4515767" y="3303514"/>
            <a:ext cx="553085" cy="539750"/>
          </a:xfrm>
          <a:custGeom>
            <a:rect l="l" t="t" r="r" b="b"/>
            <a:pathLst>
              <a:path w="553085" h="539750">
                <a:moveTo>
                  <a:pt x="279946" y="121146"/>
                </a:moveTo>
                <a:lnTo>
                  <a:pt x="346521" y="121146"/>
                </a:lnTo>
                <a:lnTo>
                  <a:pt x="347204" y="93826"/>
                </a:lnTo>
                <a:lnTo>
                  <a:pt x="347613" y="64529"/>
                </a:lnTo>
                <a:lnTo>
                  <a:pt x="347749" y="33253"/>
                </a:lnTo>
                <a:lnTo>
                  <a:pt x="347613" y="0"/>
                </a:lnTo>
                <a:lnTo>
                  <a:pt x="419646" y="0"/>
                </a:lnTo>
                <a:lnTo>
                  <a:pt x="419509" y="33765"/>
                </a:lnTo>
                <a:lnTo>
                  <a:pt x="419100" y="65211"/>
                </a:lnTo>
                <a:lnTo>
                  <a:pt x="418418" y="94338"/>
                </a:lnTo>
                <a:lnTo>
                  <a:pt x="417463" y="121146"/>
                </a:lnTo>
                <a:lnTo>
                  <a:pt x="539155" y="121146"/>
                </a:lnTo>
                <a:lnTo>
                  <a:pt x="539155" y="189359"/>
                </a:lnTo>
                <a:lnTo>
                  <a:pt x="438745" y="189359"/>
                </a:lnTo>
                <a:lnTo>
                  <a:pt x="458868" y="233254"/>
                </a:lnTo>
                <a:lnTo>
                  <a:pt x="484584" y="271624"/>
                </a:lnTo>
                <a:lnTo>
                  <a:pt x="515894" y="304468"/>
                </a:lnTo>
                <a:lnTo>
                  <a:pt x="552797" y="331787"/>
                </a:lnTo>
                <a:lnTo>
                  <a:pt x="540485" y="348295"/>
                </a:lnTo>
                <a:lnTo>
                  <a:pt x="528650" y="364530"/>
                </a:lnTo>
                <a:lnTo>
                  <a:pt x="517293" y="380491"/>
                </a:lnTo>
                <a:lnTo>
                  <a:pt x="506413" y="396180"/>
                </a:lnTo>
                <a:lnTo>
                  <a:pt x="467616" y="361733"/>
                </a:lnTo>
                <a:lnTo>
                  <a:pt x="435539" y="322510"/>
                </a:lnTo>
                <a:lnTo>
                  <a:pt x="410181" y="278513"/>
                </a:lnTo>
                <a:lnTo>
                  <a:pt x="391542" y="229741"/>
                </a:lnTo>
                <a:lnTo>
                  <a:pt x="372766" y="277217"/>
                </a:lnTo>
                <a:lnTo>
                  <a:pt x="343998" y="321419"/>
                </a:lnTo>
                <a:lnTo>
                  <a:pt x="305236" y="362347"/>
                </a:lnTo>
                <a:lnTo>
                  <a:pt x="256480" y="400000"/>
                </a:lnTo>
                <a:lnTo>
                  <a:pt x="245600" y="384277"/>
                </a:lnTo>
                <a:lnTo>
                  <a:pt x="234243" y="368759"/>
                </a:lnTo>
                <a:lnTo>
                  <a:pt x="222408" y="353445"/>
                </a:lnTo>
                <a:lnTo>
                  <a:pt x="210095" y="338336"/>
                </a:lnTo>
                <a:lnTo>
                  <a:pt x="256327" y="307742"/>
                </a:lnTo>
                <a:lnTo>
                  <a:pt x="292974" y="272715"/>
                </a:lnTo>
                <a:lnTo>
                  <a:pt x="320038" y="233254"/>
                </a:lnTo>
                <a:lnTo>
                  <a:pt x="337517" y="189359"/>
                </a:lnTo>
                <a:lnTo>
                  <a:pt x="279946" y="189359"/>
                </a:lnTo>
                <a:lnTo>
                  <a:pt x="279946" y="121146"/>
                </a:lnTo>
                <a:close/>
              </a:path>
              <a:path w="553085" h="539750">
                <a:moveTo>
                  <a:pt x="87858" y="195361"/>
                </a:moveTo>
                <a:lnTo>
                  <a:pt x="103871" y="205457"/>
                </a:lnTo>
                <a:lnTo>
                  <a:pt x="119440" y="215552"/>
                </a:lnTo>
                <a:lnTo>
                  <a:pt x="134567" y="225648"/>
                </a:lnTo>
                <a:lnTo>
                  <a:pt x="149249" y="235744"/>
                </a:lnTo>
                <a:lnTo>
                  <a:pt x="154451" y="229280"/>
                </a:lnTo>
                <a:lnTo>
                  <a:pt x="159413" y="222715"/>
                </a:lnTo>
                <a:lnTo>
                  <a:pt x="164137" y="216047"/>
                </a:lnTo>
                <a:lnTo>
                  <a:pt x="168622" y="209277"/>
                </a:lnTo>
                <a:lnTo>
                  <a:pt x="153547" y="199846"/>
                </a:lnTo>
                <a:lnTo>
                  <a:pt x="138063" y="190382"/>
                </a:lnTo>
                <a:lnTo>
                  <a:pt x="122169" y="180883"/>
                </a:lnTo>
                <a:lnTo>
                  <a:pt x="105866" y="171350"/>
                </a:lnTo>
                <a:lnTo>
                  <a:pt x="141337" y="123874"/>
                </a:lnTo>
                <a:lnTo>
                  <a:pt x="154826" y="131599"/>
                </a:lnTo>
                <a:lnTo>
                  <a:pt x="168281" y="139495"/>
                </a:lnTo>
                <a:lnTo>
                  <a:pt x="181702" y="147561"/>
                </a:lnTo>
                <a:lnTo>
                  <a:pt x="195089" y="155798"/>
                </a:lnTo>
                <a:lnTo>
                  <a:pt x="199369" y="143775"/>
                </a:lnTo>
                <a:lnTo>
                  <a:pt x="203206" y="131446"/>
                </a:lnTo>
                <a:lnTo>
                  <a:pt x="206600" y="118809"/>
                </a:lnTo>
                <a:lnTo>
                  <a:pt x="209550" y="105866"/>
                </a:lnTo>
                <a:lnTo>
                  <a:pt x="127421" y="105866"/>
                </a:lnTo>
                <a:lnTo>
                  <a:pt x="107759" y="138779"/>
                </a:lnTo>
                <a:lnTo>
                  <a:pt x="85880" y="170396"/>
                </a:lnTo>
                <a:lnTo>
                  <a:pt x="61783" y="200716"/>
                </a:lnTo>
                <a:lnTo>
                  <a:pt x="35470" y="229741"/>
                </a:lnTo>
                <a:lnTo>
                  <a:pt x="27114" y="212688"/>
                </a:lnTo>
                <a:lnTo>
                  <a:pt x="18417" y="195907"/>
                </a:lnTo>
                <a:lnTo>
                  <a:pt x="9379" y="179400"/>
                </a:lnTo>
                <a:lnTo>
                  <a:pt x="0" y="163165"/>
                </a:lnTo>
                <a:lnTo>
                  <a:pt x="33083" y="124556"/>
                </a:lnTo>
                <a:lnTo>
                  <a:pt x="60300" y="84584"/>
                </a:lnTo>
                <a:lnTo>
                  <a:pt x="81650" y="43247"/>
                </a:lnTo>
                <a:lnTo>
                  <a:pt x="97135" y="545"/>
                </a:lnTo>
                <a:lnTo>
                  <a:pt x="172988" y="545"/>
                </a:lnTo>
                <a:lnTo>
                  <a:pt x="169219" y="11800"/>
                </a:lnTo>
                <a:lnTo>
                  <a:pt x="165280" y="22919"/>
                </a:lnTo>
                <a:lnTo>
                  <a:pt x="161170" y="33901"/>
                </a:lnTo>
                <a:lnTo>
                  <a:pt x="156889" y="44747"/>
                </a:lnTo>
                <a:lnTo>
                  <a:pt x="281583" y="44747"/>
                </a:lnTo>
                <a:lnTo>
                  <a:pt x="281583" y="103138"/>
                </a:lnTo>
                <a:lnTo>
                  <a:pt x="268118" y="154890"/>
                </a:lnTo>
                <a:lnTo>
                  <a:pt x="249241" y="202879"/>
                </a:lnTo>
                <a:lnTo>
                  <a:pt x="224952" y="247103"/>
                </a:lnTo>
                <a:lnTo>
                  <a:pt x="195250" y="287563"/>
                </a:lnTo>
                <a:lnTo>
                  <a:pt x="160136" y="324259"/>
                </a:lnTo>
                <a:lnTo>
                  <a:pt x="119609" y="357190"/>
                </a:lnTo>
                <a:lnTo>
                  <a:pt x="73670" y="386358"/>
                </a:lnTo>
                <a:lnTo>
                  <a:pt x="139154" y="415280"/>
                </a:lnTo>
                <a:lnTo>
                  <a:pt x="125102" y="443282"/>
                </a:lnTo>
                <a:lnTo>
                  <a:pt x="109140" y="473261"/>
                </a:lnTo>
                <a:lnTo>
                  <a:pt x="91268" y="505219"/>
                </a:lnTo>
                <a:lnTo>
                  <a:pt x="71487" y="539155"/>
                </a:lnTo>
                <a:lnTo>
                  <a:pt x="8731" y="505321"/>
                </a:lnTo>
                <a:lnTo>
                  <a:pt x="28956" y="472016"/>
                </a:lnTo>
                <a:lnTo>
                  <a:pt x="46521" y="441133"/>
                </a:lnTo>
                <a:lnTo>
                  <a:pt x="61425" y="412671"/>
                </a:lnTo>
                <a:lnTo>
                  <a:pt x="73670" y="386631"/>
                </a:lnTo>
                <a:lnTo>
                  <a:pt x="66757" y="390451"/>
                </a:lnTo>
                <a:lnTo>
                  <a:pt x="59663" y="394180"/>
                </a:lnTo>
                <a:lnTo>
                  <a:pt x="52387" y="397818"/>
                </a:lnTo>
                <a:lnTo>
                  <a:pt x="43042" y="382367"/>
                </a:lnTo>
                <a:lnTo>
                  <a:pt x="33015" y="366576"/>
                </a:lnTo>
                <a:lnTo>
                  <a:pt x="22305" y="350444"/>
                </a:lnTo>
                <a:lnTo>
                  <a:pt x="10914" y="333970"/>
                </a:lnTo>
                <a:lnTo>
                  <a:pt x="37431" y="321914"/>
                </a:lnTo>
                <a:lnTo>
                  <a:pt x="62142" y="308663"/>
                </a:lnTo>
                <a:lnTo>
                  <a:pt x="85044" y="294219"/>
                </a:lnTo>
                <a:lnTo>
                  <a:pt x="106139" y="278581"/>
                </a:lnTo>
                <a:lnTo>
                  <a:pt x="92820" y="269253"/>
                </a:lnTo>
                <a:lnTo>
                  <a:pt x="79058" y="259823"/>
                </a:lnTo>
                <a:lnTo>
                  <a:pt x="64853" y="250290"/>
                </a:lnTo>
                <a:lnTo>
                  <a:pt x="50204" y="240655"/>
                </a:lnTo>
                <a:lnTo>
                  <a:pt x="87858" y="195361"/>
                </a:lnTo>
                <a:close/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29" name="bg object 29"/>
          <p:cNvPicPr/>
          <p:nvPr/>
        </p:nvPicPr>
        <p:blipFill>
          <a:blip r:embed="rId8"/>
          <a:stretch>
            <a:fillRect/>
          </a:stretch>
        </p:blipFill>
        <p:spPr>
          <a:xfrm>
            <a:off x="4942494" y="3308412"/>
            <a:ext cx="106985" cy="102619"/>
          </a:xfrm>
          <a:prstGeom prst="rect">
            <a:avLst/>
          </a:prstGeom>
        </p:spPr>
      </p:pic>
      <p:pic>
        <p:nvPicPr>
          <p:cNvPr id="30" name="bg object 30"/>
          <p:cNvPicPr/>
          <p:nvPr/>
        </p:nvPicPr>
        <p:blipFill>
          <a:blip r:embed="rId9"/>
          <a:stretch>
            <a:fillRect/>
          </a:stretch>
        </p:blipFill>
        <p:spPr>
          <a:xfrm>
            <a:off x="4675645" y="3687676"/>
            <a:ext cx="384202" cy="147913"/>
          </a:xfrm>
          <a:prstGeom prst="rect">
            <a:avLst/>
          </a:prstGeom>
        </p:spPr>
      </p:pic>
      <p:pic>
        <p:nvPicPr>
          <p:cNvPr id="31" name="bg object 31"/>
          <p:cNvPicPr/>
          <p:nvPr/>
        </p:nvPicPr>
        <p:blipFill>
          <a:blip r:embed="rId10"/>
          <a:stretch>
            <a:fillRect/>
          </a:stretch>
        </p:blipFill>
        <p:spPr>
          <a:xfrm>
            <a:off x="5101307" y="3299694"/>
            <a:ext cx="503684" cy="531515"/>
          </a:xfrm>
          <a:prstGeom prst="rect">
            <a:avLst/>
          </a:prstGeom>
        </p:spPr>
      </p:pic>
      <p:sp>
        <p:nvSpPr>
          <p:cNvPr id="32" name="bg object 32"/>
          <p:cNvSpPr/>
          <p:nvPr/>
        </p:nvSpPr>
        <p:spPr>
          <a:xfrm>
            <a:off x="5101307" y="3299694"/>
            <a:ext cx="504190" cy="532130"/>
          </a:xfrm>
          <a:custGeom>
            <a:rect l="l" t="t" r="r" b="b"/>
            <a:pathLst>
              <a:path w="504189" h="532129">
                <a:moveTo>
                  <a:pt x="79672" y="1091"/>
                </a:moveTo>
                <a:lnTo>
                  <a:pt x="160982" y="13642"/>
                </a:lnTo>
                <a:lnTo>
                  <a:pt x="136425" y="87858"/>
                </a:lnTo>
                <a:lnTo>
                  <a:pt x="229195" y="87858"/>
                </a:lnTo>
                <a:lnTo>
                  <a:pt x="229195" y="194270"/>
                </a:lnTo>
                <a:lnTo>
                  <a:pt x="250921" y="154502"/>
                </a:lnTo>
                <a:lnTo>
                  <a:pt x="272169" y="108867"/>
                </a:lnTo>
                <a:lnTo>
                  <a:pt x="292940" y="57367"/>
                </a:lnTo>
                <a:lnTo>
                  <a:pt x="313233" y="0"/>
                </a:lnTo>
                <a:lnTo>
                  <a:pt x="388541" y="19645"/>
                </a:lnTo>
                <a:lnTo>
                  <a:pt x="382436" y="37687"/>
                </a:lnTo>
                <a:lnTo>
                  <a:pt x="376126" y="55525"/>
                </a:lnTo>
                <a:lnTo>
                  <a:pt x="369611" y="73158"/>
                </a:lnTo>
                <a:lnTo>
                  <a:pt x="362893" y="90586"/>
                </a:lnTo>
                <a:lnTo>
                  <a:pt x="503684" y="90586"/>
                </a:lnTo>
                <a:lnTo>
                  <a:pt x="497409" y="404639"/>
                </a:lnTo>
                <a:lnTo>
                  <a:pt x="496368" y="428113"/>
                </a:lnTo>
                <a:lnTo>
                  <a:pt x="494612" y="447784"/>
                </a:lnTo>
                <a:lnTo>
                  <a:pt x="492139" y="463652"/>
                </a:lnTo>
                <a:lnTo>
                  <a:pt x="488950" y="475717"/>
                </a:lnTo>
                <a:lnTo>
                  <a:pt x="484908" y="485412"/>
                </a:lnTo>
                <a:lnTo>
                  <a:pt x="479878" y="494168"/>
                </a:lnTo>
                <a:lnTo>
                  <a:pt x="473858" y="501987"/>
                </a:lnTo>
                <a:lnTo>
                  <a:pt x="466849" y="508868"/>
                </a:lnTo>
                <a:lnTo>
                  <a:pt x="458604" y="514769"/>
                </a:lnTo>
                <a:lnTo>
                  <a:pt x="448875" y="519646"/>
                </a:lnTo>
                <a:lnTo>
                  <a:pt x="437662" y="523500"/>
                </a:lnTo>
                <a:lnTo>
                  <a:pt x="424966" y="526331"/>
                </a:lnTo>
                <a:lnTo>
                  <a:pt x="407563" y="528360"/>
                </a:lnTo>
                <a:lnTo>
                  <a:pt x="382231" y="529810"/>
                </a:lnTo>
                <a:lnTo>
                  <a:pt x="348969" y="530679"/>
                </a:lnTo>
                <a:lnTo>
                  <a:pt x="307776" y="530969"/>
                </a:lnTo>
                <a:lnTo>
                  <a:pt x="303411" y="507811"/>
                </a:lnTo>
                <a:lnTo>
                  <a:pt x="298499" y="486358"/>
                </a:lnTo>
                <a:lnTo>
                  <a:pt x="293042" y="466610"/>
                </a:lnTo>
                <a:lnTo>
                  <a:pt x="287040" y="448568"/>
                </a:lnTo>
                <a:lnTo>
                  <a:pt x="307555" y="450000"/>
                </a:lnTo>
                <a:lnTo>
                  <a:pt x="328718" y="451024"/>
                </a:lnTo>
                <a:lnTo>
                  <a:pt x="350529" y="451638"/>
                </a:lnTo>
                <a:lnTo>
                  <a:pt x="372988" y="451842"/>
                </a:lnTo>
                <a:lnTo>
                  <a:pt x="381719" y="451842"/>
                </a:lnTo>
                <a:lnTo>
                  <a:pt x="389268" y="450842"/>
                </a:lnTo>
                <a:lnTo>
                  <a:pt x="395635" y="448841"/>
                </a:lnTo>
                <a:lnTo>
                  <a:pt x="402001" y="446840"/>
                </a:lnTo>
                <a:lnTo>
                  <a:pt x="407231" y="443793"/>
                </a:lnTo>
                <a:lnTo>
                  <a:pt x="411324" y="439700"/>
                </a:lnTo>
                <a:lnTo>
                  <a:pt x="415417" y="435608"/>
                </a:lnTo>
                <a:lnTo>
                  <a:pt x="418190" y="431015"/>
                </a:lnTo>
                <a:lnTo>
                  <a:pt x="419646" y="425921"/>
                </a:lnTo>
                <a:lnTo>
                  <a:pt x="422459" y="385300"/>
                </a:lnTo>
                <a:lnTo>
                  <a:pt x="425648" y="247203"/>
                </a:lnTo>
                <a:lnTo>
                  <a:pt x="426126" y="222374"/>
                </a:lnTo>
                <a:lnTo>
                  <a:pt x="426467" y="200000"/>
                </a:lnTo>
                <a:lnTo>
                  <a:pt x="426672" y="180082"/>
                </a:lnTo>
                <a:lnTo>
                  <a:pt x="426740" y="162619"/>
                </a:lnTo>
                <a:lnTo>
                  <a:pt x="331787" y="162619"/>
                </a:lnTo>
                <a:lnTo>
                  <a:pt x="322647" y="181582"/>
                </a:lnTo>
                <a:lnTo>
                  <a:pt x="313233" y="200273"/>
                </a:lnTo>
                <a:lnTo>
                  <a:pt x="303547" y="218690"/>
                </a:lnTo>
                <a:lnTo>
                  <a:pt x="293588" y="236835"/>
                </a:lnTo>
                <a:lnTo>
                  <a:pt x="279843" y="228394"/>
                </a:lnTo>
                <a:lnTo>
                  <a:pt x="264529" y="219986"/>
                </a:lnTo>
                <a:lnTo>
                  <a:pt x="247647" y="211613"/>
                </a:lnTo>
                <a:lnTo>
                  <a:pt x="229195" y="203274"/>
                </a:lnTo>
                <a:lnTo>
                  <a:pt x="229195" y="528241"/>
                </a:lnTo>
                <a:lnTo>
                  <a:pt x="153342" y="528241"/>
                </a:lnTo>
                <a:lnTo>
                  <a:pt x="153342" y="488950"/>
                </a:lnTo>
                <a:lnTo>
                  <a:pt x="75852" y="488950"/>
                </a:lnTo>
                <a:lnTo>
                  <a:pt x="75852" y="531515"/>
                </a:lnTo>
                <a:lnTo>
                  <a:pt x="0" y="531515"/>
                </a:lnTo>
                <a:lnTo>
                  <a:pt x="0" y="87858"/>
                </a:lnTo>
                <a:lnTo>
                  <a:pt x="57571" y="87858"/>
                </a:lnTo>
                <a:lnTo>
                  <a:pt x="64887" y="62380"/>
                </a:lnTo>
                <a:lnTo>
                  <a:pt x="71009" y="39427"/>
                </a:lnTo>
                <a:lnTo>
                  <a:pt x="75938" y="18997"/>
                </a:lnTo>
                <a:lnTo>
                  <a:pt x="79672" y="1091"/>
                </a:lnTo>
                <a:close/>
              </a:path>
              <a:path w="504189" h="532129">
                <a:moveTo>
                  <a:pt x="75852" y="159345"/>
                </a:moveTo>
                <a:lnTo>
                  <a:pt x="75852" y="252660"/>
                </a:lnTo>
                <a:lnTo>
                  <a:pt x="153342" y="252660"/>
                </a:lnTo>
                <a:lnTo>
                  <a:pt x="153342" y="159345"/>
                </a:lnTo>
                <a:lnTo>
                  <a:pt x="75852" y="159345"/>
                </a:lnTo>
                <a:close/>
              </a:path>
              <a:path w="504189" h="532129">
                <a:moveTo>
                  <a:pt x="153342" y="417463"/>
                </a:moveTo>
                <a:lnTo>
                  <a:pt x="153342" y="324148"/>
                </a:lnTo>
                <a:lnTo>
                  <a:pt x="75852" y="324148"/>
                </a:lnTo>
                <a:lnTo>
                  <a:pt x="75852" y="417463"/>
                </a:lnTo>
                <a:lnTo>
                  <a:pt x="153342" y="417463"/>
                </a:lnTo>
                <a:close/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33" name="bg object 33"/>
          <p:cNvPicPr/>
          <p:nvPr/>
        </p:nvPicPr>
        <p:blipFill>
          <a:blip r:embed="rId11"/>
          <a:stretch>
            <a:fillRect/>
          </a:stretch>
        </p:blipFill>
        <p:spPr>
          <a:xfrm>
            <a:off x="5352863" y="3527785"/>
            <a:ext cx="147913" cy="159918"/>
          </a:xfrm>
          <a:prstGeom prst="rect">
            <a:avLst/>
          </a:prstGeom>
        </p:spPr>
      </p:pic>
      <p:pic>
        <p:nvPicPr>
          <p:cNvPr id="34" name="bg object 34"/>
          <p:cNvPicPr/>
          <p:nvPr/>
        </p:nvPicPr>
        <p:blipFill>
          <a:blip r:embed="rId12"/>
          <a:stretch>
            <a:fillRect/>
          </a:stretch>
        </p:blipFill>
        <p:spPr>
          <a:xfrm>
            <a:off x="5636096" y="3297511"/>
            <a:ext cx="532606" cy="542429"/>
          </a:xfrm>
          <a:prstGeom prst="rect">
            <a:avLst/>
          </a:prstGeom>
        </p:spPr>
      </p:pic>
      <p:sp>
        <p:nvSpPr>
          <p:cNvPr id="35" name="bg object 35"/>
          <p:cNvSpPr/>
          <p:nvPr/>
        </p:nvSpPr>
        <p:spPr>
          <a:xfrm>
            <a:off x="5636096" y="3297511"/>
            <a:ext cx="532765" cy="542925"/>
          </a:xfrm>
          <a:custGeom>
            <a:rect l="l" t="t" r="r" b="b"/>
            <a:pathLst>
              <a:path w="532764" h="542925">
                <a:moveTo>
                  <a:pt x="48021" y="135334"/>
                </a:moveTo>
                <a:lnTo>
                  <a:pt x="234652" y="135334"/>
                </a:lnTo>
                <a:lnTo>
                  <a:pt x="234652" y="103683"/>
                </a:lnTo>
                <a:lnTo>
                  <a:pt x="12005" y="103683"/>
                </a:lnTo>
                <a:lnTo>
                  <a:pt x="12005" y="39290"/>
                </a:lnTo>
                <a:lnTo>
                  <a:pt x="234652" y="39290"/>
                </a:lnTo>
                <a:lnTo>
                  <a:pt x="234652" y="0"/>
                </a:lnTo>
                <a:lnTo>
                  <a:pt x="314325" y="0"/>
                </a:lnTo>
                <a:lnTo>
                  <a:pt x="314325" y="39290"/>
                </a:lnTo>
                <a:lnTo>
                  <a:pt x="532606" y="39290"/>
                </a:lnTo>
                <a:lnTo>
                  <a:pt x="532606" y="103683"/>
                </a:lnTo>
                <a:lnTo>
                  <a:pt x="314325" y="103683"/>
                </a:lnTo>
                <a:lnTo>
                  <a:pt x="314325" y="135334"/>
                </a:lnTo>
                <a:lnTo>
                  <a:pt x="496590" y="135334"/>
                </a:lnTo>
                <a:lnTo>
                  <a:pt x="496590" y="195361"/>
                </a:lnTo>
                <a:lnTo>
                  <a:pt x="48021" y="195361"/>
                </a:lnTo>
                <a:lnTo>
                  <a:pt x="48021" y="135334"/>
                </a:lnTo>
                <a:close/>
              </a:path>
              <a:path w="532764" h="542925">
                <a:moveTo>
                  <a:pt x="495499" y="224829"/>
                </a:moveTo>
                <a:lnTo>
                  <a:pt x="495499" y="423466"/>
                </a:lnTo>
                <a:lnTo>
                  <a:pt x="422374" y="423466"/>
                </a:lnTo>
                <a:lnTo>
                  <a:pt x="422374" y="399455"/>
                </a:lnTo>
                <a:lnTo>
                  <a:pt x="124147" y="399455"/>
                </a:lnTo>
                <a:lnTo>
                  <a:pt x="113762" y="442361"/>
                </a:lnTo>
                <a:lnTo>
                  <a:pt x="98158" y="480492"/>
                </a:lnTo>
                <a:lnTo>
                  <a:pt x="77336" y="513848"/>
                </a:lnTo>
                <a:lnTo>
                  <a:pt x="51296" y="542429"/>
                </a:lnTo>
                <a:lnTo>
                  <a:pt x="0" y="482402"/>
                </a:lnTo>
                <a:lnTo>
                  <a:pt x="24829" y="454503"/>
                </a:lnTo>
                <a:lnTo>
                  <a:pt x="42564" y="419373"/>
                </a:lnTo>
                <a:lnTo>
                  <a:pt x="53206" y="377013"/>
                </a:lnTo>
                <a:lnTo>
                  <a:pt x="56753" y="327422"/>
                </a:lnTo>
                <a:lnTo>
                  <a:pt x="56753" y="224829"/>
                </a:lnTo>
                <a:lnTo>
                  <a:pt x="495499" y="224829"/>
                </a:lnTo>
                <a:close/>
              </a:path>
              <a:path w="532764" h="542925">
                <a:moveTo>
                  <a:pt x="129877" y="336153"/>
                </a:moveTo>
                <a:lnTo>
                  <a:pt x="239018" y="336153"/>
                </a:lnTo>
                <a:lnTo>
                  <a:pt x="239018" y="284857"/>
                </a:lnTo>
                <a:lnTo>
                  <a:pt x="129877" y="284857"/>
                </a:lnTo>
                <a:lnTo>
                  <a:pt x="129877" y="336153"/>
                </a:lnTo>
                <a:close/>
              </a:path>
              <a:path w="532764" h="542925">
                <a:moveTo>
                  <a:pt x="313233" y="284857"/>
                </a:moveTo>
                <a:lnTo>
                  <a:pt x="313233" y="336153"/>
                </a:lnTo>
                <a:lnTo>
                  <a:pt x="422374" y="336153"/>
                </a:lnTo>
                <a:lnTo>
                  <a:pt x="422374" y="284857"/>
                </a:lnTo>
                <a:lnTo>
                  <a:pt x="313233" y="284857"/>
                </a:lnTo>
                <a:close/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36" name="bg object 36"/>
          <p:cNvPicPr/>
          <p:nvPr/>
        </p:nvPicPr>
        <p:blipFill>
          <a:blip r:embed="rId13"/>
          <a:stretch>
            <a:fillRect/>
          </a:stretch>
        </p:blipFill>
        <p:spPr>
          <a:xfrm>
            <a:off x="6200353" y="3298057"/>
            <a:ext cx="538609" cy="538609"/>
          </a:xfrm>
          <a:prstGeom prst="rect">
            <a:avLst/>
          </a:prstGeom>
        </p:spPr>
      </p:pic>
      <p:sp>
        <p:nvSpPr>
          <p:cNvPr id="37" name="bg object 37"/>
          <p:cNvSpPr/>
          <p:nvPr/>
        </p:nvSpPr>
        <p:spPr>
          <a:xfrm>
            <a:off x="6200353" y="3298057"/>
            <a:ext cx="539115" cy="539115"/>
          </a:xfrm>
          <a:custGeom>
            <a:rect l="l" t="t" r="r" b="b"/>
            <a:pathLst>
              <a:path w="539115" h="539114">
                <a:moveTo>
                  <a:pt x="21828" y="56207"/>
                </a:moveTo>
                <a:lnTo>
                  <a:pt x="234925" y="56207"/>
                </a:lnTo>
                <a:lnTo>
                  <a:pt x="231259" y="45941"/>
                </a:lnTo>
                <a:lnTo>
                  <a:pt x="227353" y="35334"/>
                </a:lnTo>
                <a:lnTo>
                  <a:pt x="223209" y="24386"/>
                </a:lnTo>
                <a:lnTo>
                  <a:pt x="218827" y="13096"/>
                </a:lnTo>
                <a:lnTo>
                  <a:pt x="295771" y="0"/>
                </a:lnTo>
                <a:lnTo>
                  <a:pt x="301228" y="13540"/>
                </a:lnTo>
                <a:lnTo>
                  <a:pt x="306685" y="27421"/>
                </a:lnTo>
                <a:lnTo>
                  <a:pt x="312142" y="41644"/>
                </a:lnTo>
                <a:lnTo>
                  <a:pt x="317599" y="56207"/>
                </a:lnTo>
                <a:lnTo>
                  <a:pt x="517872" y="56207"/>
                </a:lnTo>
                <a:lnTo>
                  <a:pt x="517872" y="116780"/>
                </a:lnTo>
                <a:lnTo>
                  <a:pt x="386631" y="116780"/>
                </a:lnTo>
                <a:lnTo>
                  <a:pt x="428923" y="136971"/>
                </a:lnTo>
                <a:lnTo>
                  <a:pt x="403820" y="168076"/>
                </a:lnTo>
                <a:lnTo>
                  <a:pt x="538609" y="168076"/>
                </a:lnTo>
                <a:lnTo>
                  <a:pt x="538609" y="228649"/>
                </a:lnTo>
                <a:lnTo>
                  <a:pt x="0" y="228649"/>
                </a:lnTo>
                <a:lnTo>
                  <a:pt x="0" y="168076"/>
                </a:lnTo>
                <a:lnTo>
                  <a:pt x="135334" y="168076"/>
                </a:lnTo>
                <a:lnTo>
                  <a:pt x="129843" y="160573"/>
                </a:lnTo>
                <a:lnTo>
                  <a:pt x="124011" y="152797"/>
                </a:lnTo>
                <a:lnTo>
                  <a:pt x="117837" y="144747"/>
                </a:lnTo>
                <a:lnTo>
                  <a:pt x="111323" y="136425"/>
                </a:lnTo>
                <a:lnTo>
                  <a:pt x="154161" y="116780"/>
                </a:lnTo>
                <a:lnTo>
                  <a:pt x="21828" y="116780"/>
                </a:lnTo>
                <a:lnTo>
                  <a:pt x="21828" y="56207"/>
                </a:lnTo>
                <a:close/>
              </a:path>
              <a:path w="539115" h="539114">
                <a:moveTo>
                  <a:pt x="315689" y="168076"/>
                </a:moveTo>
                <a:lnTo>
                  <a:pt x="325563" y="155252"/>
                </a:lnTo>
                <a:lnTo>
                  <a:pt x="334993" y="142428"/>
                </a:lnTo>
                <a:lnTo>
                  <a:pt x="343980" y="129604"/>
                </a:lnTo>
                <a:lnTo>
                  <a:pt x="352524" y="116780"/>
                </a:lnTo>
                <a:lnTo>
                  <a:pt x="185539" y="116780"/>
                </a:lnTo>
                <a:lnTo>
                  <a:pt x="196402" y="130013"/>
                </a:lnTo>
                <a:lnTo>
                  <a:pt x="206617" y="142974"/>
                </a:lnTo>
                <a:lnTo>
                  <a:pt x="216183" y="155662"/>
                </a:lnTo>
                <a:lnTo>
                  <a:pt x="225102" y="168076"/>
                </a:lnTo>
                <a:lnTo>
                  <a:pt x="315689" y="168076"/>
                </a:lnTo>
                <a:close/>
              </a:path>
              <a:path w="539115" h="539114">
                <a:moveTo>
                  <a:pt x="63301" y="261392"/>
                </a:moveTo>
                <a:lnTo>
                  <a:pt x="474216" y="261392"/>
                </a:lnTo>
                <a:lnTo>
                  <a:pt x="474216" y="538609"/>
                </a:lnTo>
                <a:lnTo>
                  <a:pt x="400000" y="538609"/>
                </a:lnTo>
                <a:lnTo>
                  <a:pt x="400000" y="511870"/>
                </a:lnTo>
                <a:lnTo>
                  <a:pt x="137517" y="511870"/>
                </a:lnTo>
                <a:lnTo>
                  <a:pt x="137517" y="538609"/>
                </a:lnTo>
                <a:lnTo>
                  <a:pt x="63301" y="538609"/>
                </a:lnTo>
                <a:lnTo>
                  <a:pt x="63301" y="261392"/>
                </a:lnTo>
                <a:close/>
              </a:path>
              <a:path w="539115" h="539114">
                <a:moveTo>
                  <a:pt x="137517" y="320328"/>
                </a:moveTo>
                <a:lnTo>
                  <a:pt x="137517" y="359073"/>
                </a:lnTo>
                <a:lnTo>
                  <a:pt x="400000" y="359073"/>
                </a:lnTo>
                <a:lnTo>
                  <a:pt x="400000" y="320328"/>
                </a:lnTo>
                <a:lnTo>
                  <a:pt x="137517" y="320328"/>
                </a:lnTo>
                <a:close/>
              </a:path>
              <a:path w="539115" h="539114">
                <a:moveTo>
                  <a:pt x="400000" y="454025"/>
                </a:moveTo>
                <a:lnTo>
                  <a:pt x="400000" y="414734"/>
                </a:lnTo>
                <a:lnTo>
                  <a:pt x="137517" y="414734"/>
                </a:lnTo>
                <a:lnTo>
                  <a:pt x="137517" y="454025"/>
                </a:lnTo>
                <a:lnTo>
                  <a:pt x="400000" y="454025"/>
                </a:lnTo>
                <a:close/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38" name="bg object 38"/>
          <p:cNvPicPr/>
          <p:nvPr/>
        </p:nvPicPr>
        <p:blipFill>
          <a:blip r:embed="rId14"/>
          <a:stretch>
            <a:fillRect/>
          </a:stretch>
        </p:blipFill>
        <p:spPr>
          <a:xfrm>
            <a:off x="5016500" y="5194300"/>
            <a:ext cx="4127500" cy="1658937"/>
          </a:xfrm>
          <a:prstGeom prst="rect">
            <a:avLst/>
          </a:prstGeom>
        </p:spPr>
      </p:pic>
      <p:pic>
        <p:nvPicPr>
          <p:cNvPr id="39" name="bg object 39"/>
          <p:cNvPicPr/>
          <p:nvPr/>
        </p:nvPicPr>
        <p:blipFill>
          <a:blip r:embed="rId15"/>
          <a:stretch>
            <a:fillRect/>
          </a:stretch>
        </p:blipFill>
        <p:spPr>
          <a:xfrm>
            <a:off x="2489200" y="3860800"/>
            <a:ext cx="4195763" cy="623887"/>
          </a:xfrm>
          <a:prstGeom prst="rect">
            <a:avLst/>
          </a:prstGeom>
        </p:spPr>
      </p:pic>
      <p:pic>
        <p:nvPicPr>
          <p:cNvPr id="40" name="bg object 40"/>
          <p:cNvPicPr/>
          <p:nvPr/>
        </p:nvPicPr>
        <p:blipFill>
          <a:blip r:embed="rId16"/>
          <a:stretch>
            <a:fillRect/>
          </a:stretch>
        </p:blipFill>
        <p:spPr>
          <a:xfrm>
            <a:off x="0" y="5334000"/>
            <a:ext cx="3851275" cy="1524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C0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D38E27"/>
                </a:solidFill>
                <a:latin typeface="MS Gothic"/>
                <a:cs typeface="MS Gothic"/>
              </a:defRPr>
            </a:lvl1pPr>
          </a:lstStyle>
          <a:p>
            <a:pPr marL="114300">
              <a:lnSpc>
                <a:spcPts val="137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D38E27"/>
                </a:solidFill>
                <a:latin typeface="MS Gothic"/>
                <a:cs typeface="MS Gothic"/>
              </a:defRPr>
            </a:lvl1pPr>
          </a:lstStyle>
          <a:p>
            <a:pPr marL="114300">
              <a:lnSpc>
                <a:spcPts val="137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85304" y="1049966"/>
            <a:ext cx="2057400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C0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628066" y="3412674"/>
            <a:ext cx="5956300" cy="23571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423909" y="6734651"/>
            <a:ext cx="241300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200" b="0" i="0">
                <a:solidFill>
                  <a:srgbClr val="D38E27"/>
                </a:solidFill>
                <a:latin typeface="MS Gothic"/>
                <a:cs typeface="MS Gothic"/>
              </a:defRPr>
            </a:lvl1pPr>
          </a:lstStyle>
          <a:p>
            <a:pPr marL="114300">
              <a:lnSpc>
                <a:spcPts val="137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jpeg" /><Relationship Id="rId5" Type="http://schemas.openxmlformats.org/officeDocument/2006/relationships/image" Target="../media/image20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Relationship Id="rId5" Type="http://schemas.openxmlformats.org/officeDocument/2006/relationships/image" Target="../media/image24.png" /><Relationship Id="rId6" Type="http://schemas.openxmlformats.org/officeDocument/2006/relationships/image" Target="../media/image18.png" /><Relationship Id="rId7" Type="http://schemas.openxmlformats.org/officeDocument/2006/relationships/image" Target="../media/image2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2.png" /><Relationship Id="rId3" Type="http://schemas.openxmlformats.org/officeDocument/2006/relationships/image" Target="../media/image26.png" /><Relationship Id="rId4" Type="http://schemas.openxmlformats.org/officeDocument/2006/relationships/image" Target="../media/image24.png" /><Relationship Id="rId5" Type="http://schemas.openxmlformats.org/officeDocument/2006/relationships/image" Target="../media/image18.png" /><Relationship Id="rId6" Type="http://schemas.openxmlformats.org/officeDocument/2006/relationships/image" Target="../media/image2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6.png" /><Relationship Id="rId3" Type="http://schemas.openxmlformats.org/officeDocument/2006/relationships/image" Target="../media/image22.png" /><Relationship Id="rId4" Type="http://schemas.openxmlformats.org/officeDocument/2006/relationships/image" Target="../media/image28.png" /><Relationship Id="rId5" Type="http://schemas.openxmlformats.org/officeDocument/2006/relationships/image" Target="../media/image24.png" /><Relationship Id="rId6" Type="http://schemas.openxmlformats.org/officeDocument/2006/relationships/image" Target="../media/image1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2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3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png" /><Relationship Id="rId3" Type="http://schemas.openxmlformats.org/officeDocument/2006/relationships/image" Target="../media/image24.png" /><Relationship Id="rId4" Type="http://schemas.openxmlformats.org/officeDocument/2006/relationships/image" Target="../media/image26.png" /><Relationship Id="rId5" Type="http://schemas.openxmlformats.org/officeDocument/2006/relationships/image" Target="../media/image18.png" /><Relationship Id="rId6" Type="http://schemas.openxmlformats.org/officeDocument/2006/relationships/image" Target="../media/image31.png" /><Relationship Id="rId7" Type="http://schemas.openxmlformats.org/officeDocument/2006/relationships/image" Target="../media/image3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2.png" /><Relationship Id="rId3" Type="http://schemas.openxmlformats.org/officeDocument/2006/relationships/image" Target="../media/image24.png" /><Relationship Id="rId4" Type="http://schemas.openxmlformats.org/officeDocument/2006/relationships/image" Target="../media/image23.png" /><Relationship Id="rId5" Type="http://schemas.openxmlformats.org/officeDocument/2006/relationships/image" Target="../media/image18.png" /><Relationship Id="rId6" Type="http://schemas.openxmlformats.org/officeDocument/2006/relationships/image" Target="../media/image31.png" /><Relationship Id="rId7" Type="http://schemas.openxmlformats.org/officeDocument/2006/relationships/image" Target="../media/image3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png" /><Relationship Id="rId3" Type="http://schemas.openxmlformats.org/officeDocument/2006/relationships/image" Target="../media/image24.png" /><Relationship Id="rId4" Type="http://schemas.openxmlformats.org/officeDocument/2006/relationships/image" Target="../media/image23.png" /><Relationship Id="rId5" Type="http://schemas.openxmlformats.org/officeDocument/2006/relationships/image" Target="../media/image18.png" /><Relationship Id="rId6" Type="http://schemas.openxmlformats.org/officeDocument/2006/relationships/image" Target="../media/image31.png" /><Relationship Id="rId7" Type="http://schemas.openxmlformats.org/officeDocument/2006/relationships/image" Target="../media/image3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4.png" /><Relationship Id="rId3" Type="http://schemas.openxmlformats.org/officeDocument/2006/relationships/image" Target="../media/image31.png" /><Relationship Id="rId4" Type="http://schemas.openxmlformats.org/officeDocument/2006/relationships/image" Target="../media/image3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4.png" /><Relationship Id="rId3" Type="http://schemas.openxmlformats.org/officeDocument/2006/relationships/image" Target="../media/image31.png" /><Relationship Id="rId4" Type="http://schemas.openxmlformats.org/officeDocument/2006/relationships/image" Target="../media/image3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4.png" /><Relationship Id="rId3" Type="http://schemas.openxmlformats.org/officeDocument/2006/relationships/image" Target="../media/image31.png" /><Relationship Id="rId4" Type="http://schemas.openxmlformats.org/officeDocument/2006/relationships/image" Target="../media/image3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7.png" /><Relationship Id="rId3" Type="http://schemas.openxmlformats.org/officeDocument/2006/relationships/image" Target="../media/image38.png" /><Relationship Id="rId4" Type="http://schemas.openxmlformats.org/officeDocument/2006/relationships/image" Target="../media/image39.png" /><Relationship Id="rId5" Type="http://schemas.openxmlformats.org/officeDocument/2006/relationships/image" Target="../media/image40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4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4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3.png" /><Relationship Id="rId3" Type="http://schemas.openxmlformats.org/officeDocument/2006/relationships/image" Target="../media/image44.png" /><Relationship Id="rId4" Type="http://schemas.openxmlformats.org/officeDocument/2006/relationships/image" Target="../media/image45.png" /><Relationship Id="rId5" Type="http://schemas.openxmlformats.org/officeDocument/2006/relationships/image" Target="../media/image46.png" /><Relationship Id="rId6" Type="http://schemas.openxmlformats.org/officeDocument/2006/relationships/image" Target="../media/image47.jpeg" /><Relationship Id="rId7" Type="http://schemas.openxmlformats.org/officeDocument/2006/relationships/image" Target="../media/image48.png" /><Relationship Id="rId8" Type="http://schemas.openxmlformats.org/officeDocument/2006/relationships/image" Target="../media/image49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050770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0260" y="1320829"/>
            <a:ext cx="8559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5"/>
              <a:t>人教部编版小学三年级语文上册</a:t>
            </a:r>
            <a:endParaRPr sz="4800"/>
          </a:p>
        </p:txBody>
      </p:sp>
      <p:sp>
        <p:nvSpPr>
          <p:cNvPr id="3" name="object 3"/>
          <p:cNvSpPr txBox="1"/>
          <p:nvPr/>
        </p:nvSpPr>
        <p:spPr>
          <a:xfrm>
            <a:off x="8803322" y="6520246"/>
            <a:ext cx="110489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200">
                <a:solidFill>
                  <a:srgbClr val="D38E27"/>
                </a:solidFill>
                <a:latin typeface="Arial"/>
                <a:cs typeface="Arial"/>
              </a:rPr>
              <a:t>1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50340" y="4588658"/>
            <a:ext cx="7620000" cy="1610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660400">
              <a:lnSpc>
                <a:spcPct val="100000"/>
              </a:lnSpc>
              <a:spcBef>
                <a:spcPts val="100"/>
              </a:spcBef>
            </a:pPr>
            <a:r>
              <a:rPr sz="2600" b="1" spc="-35">
                <a:latin typeface="新宋体"/>
                <a:cs typeface="新宋体"/>
              </a:rPr>
              <a:t>声音是无处不在的，但是我们却常常忽略了它</a:t>
            </a:r>
            <a:r>
              <a:rPr sz="2600" b="1" spc="-50">
                <a:latin typeface="新宋体"/>
                <a:cs typeface="新宋体"/>
              </a:rPr>
              <a:t>。</a:t>
            </a:r>
            <a:r>
              <a:rPr sz="2600" b="1" spc="-35">
                <a:latin typeface="新宋体"/>
                <a:cs typeface="新宋体"/>
              </a:rPr>
              <a:t>用心去聆听，去课文听听风声、水声、动物的声音</a:t>
            </a:r>
            <a:r>
              <a:rPr sz="2600" b="1" spc="-50">
                <a:latin typeface="新宋体"/>
                <a:cs typeface="新宋体"/>
              </a:rPr>
              <a:t>，</a:t>
            </a:r>
            <a:r>
              <a:rPr sz="2600" b="1" spc="-35">
                <a:latin typeface="新宋体"/>
                <a:cs typeface="新宋体"/>
              </a:rPr>
              <a:t>你会发现我们这个世界的声音是多么丰富，多么</a:t>
            </a:r>
            <a:r>
              <a:rPr sz="2600" b="1" spc="-50">
                <a:latin typeface="新宋体"/>
                <a:cs typeface="新宋体"/>
              </a:rPr>
              <a:t>美 </a:t>
            </a:r>
            <a:r>
              <a:rPr sz="2600" b="1" spc="-35">
                <a:latin typeface="新宋体"/>
                <a:cs typeface="新宋体"/>
              </a:rPr>
              <a:t>妙</a:t>
            </a:r>
            <a:r>
              <a:rPr sz="2600" b="1" spc="-50">
                <a:latin typeface="新宋体"/>
                <a:cs typeface="新宋体"/>
              </a:rPr>
              <a:t>！</a:t>
            </a:r>
            <a:endParaRPr sz="2600">
              <a:latin typeface="新宋体"/>
              <a:cs typeface="新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6578600" y="6045200"/>
            <a:ext cx="1624013" cy="8128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698500" y="6223000"/>
            <a:ext cx="1265237" cy="635000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606559" y="543679"/>
            <a:ext cx="6610984" cy="4225290"/>
            <a:chOff x="606559" y="543679"/>
            <a:chExt cx="6610984" cy="4225290"/>
          </a:xfrm>
        </p:grpSpPr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549400" y="977900"/>
              <a:ext cx="5668045" cy="379095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11559" y="548679"/>
              <a:ext cx="2348905" cy="597712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611559" y="548679"/>
              <a:ext cx="2349500" cy="598170"/>
            </a:xfrm>
            <a:custGeom>
              <a:rect l="l" t="t" r="r" b="b"/>
              <a:pathLst>
                <a:path w="2349500" h="598169">
                  <a:moveTo>
                    <a:pt x="99620" y="0"/>
                  </a:moveTo>
                  <a:lnTo>
                    <a:pt x="2348905" y="0"/>
                  </a:lnTo>
                  <a:lnTo>
                    <a:pt x="2348905" y="498091"/>
                  </a:lnTo>
                  <a:lnTo>
                    <a:pt x="2341076" y="536868"/>
                  </a:lnTo>
                  <a:lnTo>
                    <a:pt x="2319726" y="568533"/>
                  </a:lnTo>
                  <a:lnTo>
                    <a:pt x="2288061" y="589883"/>
                  </a:lnTo>
                  <a:lnTo>
                    <a:pt x="2249284" y="597711"/>
                  </a:lnTo>
                  <a:lnTo>
                    <a:pt x="0" y="597712"/>
                  </a:lnTo>
                  <a:lnTo>
                    <a:pt x="0" y="99620"/>
                  </a:lnTo>
                  <a:lnTo>
                    <a:pt x="7828" y="60843"/>
                  </a:lnTo>
                  <a:lnTo>
                    <a:pt x="29178" y="29178"/>
                  </a:lnTo>
                  <a:lnTo>
                    <a:pt x="60843" y="7828"/>
                  </a:lnTo>
                  <a:lnTo>
                    <a:pt x="99620" y="0"/>
                  </a:lnTo>
                  <a:close/>
                </a:path>
              </a:pathLst>
            </a:custGeom>
            <a:ln w="9999">
              <a:solidFill>
                <a:srgbClr val="A1957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757312" y="545910"/>
            <a:ext cx="205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新课导入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14300">
              <a:lnSpc>
                <a:spcPts val="1370"/>
              </a:lnSpc>
            </a:pPr>
            <a:fld id="{81D60167-4931-47E6-BA6A-407CBD079E47}" type="slidenum">
              <a:rPr/>
              <a:t>2</a:t>
            </a:fld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195306" y="2134373"/>
            <a:ext cx="3362818" cy="223907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90600" y="1372335"/>
            <a:ext cx="3987800" cy="4018279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689610">
              <a:lnSpc>
                <a:spcPct val="100000"/>
              </a:lnSpc>
              <a:spcBef>
                <a:spcPts val="840"/>
              </a:spcBef>
            </a:pPr>
            <a:r>
              <a:rPr sz="2400" spc="-10">
                <a:solidFill>
                  <a:srgbClr val="FF0000"/>
                </a:solidFill>
                <a:latin typeface="宋体"/>
                <a:cs typeface="宋体"/>
              </a:rPr>
              <a:t>蝈蝈发声的秘密</a:t>
            </a:r>
            <a:endParaRPr sz="2400">
              <a:latin typeface="宋体"/>
              <a:cs typeface="宋体"/>
            </a:endParaRPr>
          </a:p>
          <a:p>
            <a:pPr marL="12700" marR="5080" indent="715645">
              <a:lnSpc>
                <a:spcPct val="120000"/>
              </a:lnSpc>
              <a:spcBef>
                <a:spcPts val="165"/>
              </a:spcBef>
            </a:pPr>
            <a:r>
              <a:rPr sz="2400" b="1" spc="-30">
                <a:latin typeface="新宋体"/>
                <a:cs typeface="新宋体"/>
              </a:rPr>
              <a:t>母蝈蝈不会叫，公蝈</a:t>
            </a:r>
            <a:r>
              <a:rPr sz="2400" b="1" spc="-50">
                <a:latin typeface="新宋体"/>
                <a:cs typeface="新宋体"/>
              </a:rPr>
              <a:t>蝈</a:t>
            </a:r>
            <a:r>
              <a:rPr sz="2400" b="1" spc="-30">
                <a:latin typeface="新宋体"/>
                <a:cs typeface="新宋体"/>
              </a:rPr>
              <a:t>会叫，但它的叫声不是用</a:t>
            </a:r>
            <a:r>
              <a:rPr sz="2400" b="1" spc="-50">
                <a:latin typeface="新宋体"/>
                <a:cs typeface="新宋体"/>
              </a:rPr>
              <a:t>嘴 </a:t>
            </a:r>
            <a:r>
              <a:rPr sz="2400" b="1" spc="-30">
                <a:latin typeface="新宋体"/>
                <a:cs typeface="新宋体"/>
              </a:rPr>
              <a:t>发出的，而是用前翅摩擦</a:t>
            </a:r>
            <a:r>
              <a:rPr sz="2400" b="1" spc="-50">
                <a:latin typeface="新宋体"/>
                <a:cs typeface="新宋体"/>
              </a:rPr>
              <a:t>发 </a:t>
            </a:r>
            <a:r>
              <a:rPr sz="2400" b="1" spc="-30">
                <a:latin typeface="新宋体"/>
                <a:cs typeface="新宋体"/>
              </a:rPr>
              <a:t>出的声音。发声时，左翅</a:t>
            </a:r>
            <a:r>
              <a:rPr sz="2400" b="1" spc="-50">
                <a:latin typeface="新宋体"/>
                <a:cs typeface="新宋体"/>
              </a:rPr>
              <a:t>盖 </a:t>
            </a:r>
            <a:r>
              <a:rPr sz="2400" b="1" spc="-30">
                <a:latin typeface="新宋体"/>
                <a:cs typeface="新宋体"/>
              </a:rPr>
              <a:t>于右翅之上，两前翅斜竖起</a:t>
            </a:r>
            <a:r>
              <a:rPr sz="2400" b="1" spc="-50">
                <a:latin typeface="新宋体"/>
                <a:cs typeface="新宋体"/>
              </a:rPr>
              <a:t>，</a:t>
            </a:r>
            <a:r>
              <a:rPr sz="2400" b="1" spc="-30">
                <a:latin typeface="新宋体"/>
                <a:cs typeface="新宋体"/>
              </a:rPr>
              <a:t>来回摩擦，从而发出巨大</a:t>
            </a:r>
            <a:r>
              <a:rPr sz="2400" b="1" spc="-50">
                <a:latin typeface="新宋体"/>
                <a:cs typeface="新宋体"/>
              </a:rPr>
              <a:t>的 </a:t>
            </a:r>
            <a:r>
              <a:rPr sz="2400" b="1" spc="-30">
                <a:latin typeface="新宋体"/>
                <a:cs typeface="新宋体"/>
              </a:rPr>
              <a:t>音响。两翅越大越厚，摩</a:t>
            </a:r>
            <a:r>
              <a:rPr sz="2400" b="1" spc="-50">
                <a:latin typeface="新宋体"/>
                <a:cs typeface="新宋体"/>
              </a:rPr>
              <a:t>擦 </a:t>
            </a:r>
            <a:r>
              <a:rPr sz="2400" b="1" spc="-30">
                <a:latin typeface="新宋体"/>
                <a:cs typeface="新宋体"/>
              </a:rPr>
              <a:t>就越强劲有力，叫声愈大</a:t>
            </a:r>
            <a:r>
              <a:rPr sz="2400" b="1" spc="-50">
                <a:latin typeface="新宋体"/>
                <a:cs typeface="新宋体"/>
              </a:rPr>
              <a:t>。</a:t>
            </a:r>
            <a:endParaRPr sz="2400">
              <a:latin typeface="新宋体"/>
              <a:cs typeface="新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7665887" y="5905500"/>
            <a:ext cx="1478112" cy="9525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5219700" y="5943600"/>
            <a:ext cx="1624013" cy="914400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0" y="6007100"/>
            <a:ext cx="1964055" cy="850900"/>
            <a:chOff x="0" y="6007100"/>
            <a:chExt cx="1964055" cy="850900"/>
          </a:xfrm>
        </p:grpSpPr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0" y="6007100"/>
              <a:ext cx="1265237" cy="85090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98500" y="6223000"/>
              <a:ext cx="1265237" cy="635000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750575" y="615687"/>
            <a:ext cx="2359025" cy="608330"/>
            <a:chOff x="750575" y="615687"/>
            <a:chExt cx="2359025" cy="608330"/>
          </a:xfrm>
        </p:grpSpPr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55575" y="620688"/>
              <a:ext cx="2348905" cy="59771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755575" y="620687"/>
              <a:ext cx="2349500" cy="598170"/>
            </a:xfrm>
            <a:custGeom>
              <a:rect l="l" t="t" r="r" b="b"/>
              <a:pathLst>
                <a:path w="2349500" h="598169">
                  <a:moveTo>
                    <a:pt x="99620" y="0"/>
                  </a:moveTo>
                  <a:lnTo>
                    <a:pt x="2348905" y="0"/>
                  </a:lnTo>
                  <a:lnTo>
                    <a:pt x="2348905" y="498091"/>
                  </a:lnTo>
                  <a:lnTo>
                    <a:pt x="2341076" y="536868"/>
                  </a:lnTo>
                  <a:lnTo>
                    <a:pt x="2319726" y="568533"/>
                  </a:lnTo>
                  <a:lnTo>
                    <a:pt x="2288061" y="589883"/>
                  </a:lnTo>
                  <a:lnTo>
                    <a:pt x="2249284" y="597711"/>
                  </a:lnTo>
                  <a:lnTo>
                    <a:pt x="0" y="597712"/>
                  </a:lnTo>
                  <a:lnTo>
                    <a:pt x="0" y="99620"/>
                  </a:lnTo>
                  <a:lnTo>
                    <a:pt x="7828" y="60843"/>
                  </a:lnTo>
                  <a:lnTo>
                    <a:pt x="29178" y="29178"/>
                  </a:lnTo>
                  <a:lnTo>
                    <a:pt x="60843" y="7828"/>
                  </a:lnTo>
                  <a:lnTo>
                    <a:pt x="99620" y="0"/>
                  </a:lnTo>
                  <a:close/>
                </a:path>
              </a:pathLst>
            </a:custGeom>
            <a:ln w="9999">
              <a:solidFill>
                <a:srgbClr val="A1957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901328" y="617918"/>
            <a:ext cx="205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资料宝袋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14300">
              <a:lnSpc>
                <a:spcPts val="1370"/>
              </a:lnSpc>
            </a:pPr>
            <a:fld id="{81D60167-4931-47E6-BA6A-407CBD079E47}" type="slidenum">
              <a:rPr/>
              <a:t>3</a:t>
            </a:fld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961382" y="2422400"/>
            <a:ext cx="1537335" cy="1511300"/>
            <a:chOff x="2961382" y="2422400"/>
            <a:chExt cx="1537335" cy="1511300"/>
          </a:xfrm>
        </p:grpSpPr>
        <p:sp>
          <p:nvSpPr>
            <p:cNvPr id="3" name="object 3"/>
            <p:cNvSpPr/>
            <p:nvPr/>
          </p:nvSpPr>
          <p:spPr>
            <a:xfrm>
              <a:off x="2974082" y="2435100"/>
              <a:ext cx="1511935" cy="1485900"/>
            </a:xfrm>
            <a:custGeom>
              <a:rect l="l" t="t" r="r" b="b"/>
              <a:pathLst>
                <a:path w="1511935" h="1485900">
                  <a:moveTo>
                    <a:pt x="0" y="0"/>
                  </a:moveTo>
                  <a:lnTo>
                    <a:pt x="1511802" y="0"/>
                  </a:lnTo>
                  <a:lnTo>
                    <a:pt x="1511802" y="1485587"/>
                  </a:lnTo>
                  <a:lnTo>
                    <a:pt x="0" y="1485587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974082" y="3177894"/>
              <a:ext cx="1511935" cy="1905"/>
            </a:xfrm>
            <a:custGeom>
              <a:rect l="l" t="t" r="r" b="b"/>
              <a:pathLst>
                <a:path w="1511935" h="1905">
                  <a:moveTo>
                    <a:pt x="0" y="1435"/>
                  </a:moveTo>
                  <a:lnTo>
                    <a:pt x="1511802" y="0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729310" y="2435817"/>
              <a:ext cx="1905" cy="1485900"/>
            </a:xfrm>
            <a:custGeom>
              <a:rect l="l" t="t" r="r" b="b"/>
              <a:pathLst>
                <a:path w="1904" h="1485900">
                  <a:moveTo>
                    <a:pt x="0" y="0"/>
                  </a:moveTo>
                  <a:lnTo>
                    <a:pt x="1344" y="1485587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1064963" y="4621445"/>
            <a:ext cx="1537335" cy="1511300"/>
            <a:chOff x="1064963" y="4621445"/>
            <a:chExt cx="1537335" cy="1511300"/>
          </a:xfrm>
        </p:grpSpPr>
        <p:sp>
          <p:nvSpPr>
            <p:cNvPr id="7" name="object 7"/>
            <p:cNvSpPr/>
            <p:nvPr/>
          </p:nvSpPr>
          <p:spPr>
            <a:xfrm>
              <a:off x="1077663" y="4634145"/>
              <a:ext cx="1511935" cy="1485900"/>
            </a:xfrm>
            <a:custGeom>
              <a:rect l="l" t="t" r="r" b="b"/>
              <a:pathLst>
                <a:path w="1511935" h="1485900">
                  <a:moveTo>
                    <a:pt x="0" y="0"/>
                  </a:moveTo>
                  <a:lnTo>
                    <a:pt x="1511802" y="0"/>
                  </a:lnTo>
                  <a:lnTo>
                    <a:pt x="1511802" y="1485588"/>
                  </a:lnTo>
                  <a:lnTo>
                    <a:pt x="0" y="1485588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077663" y="5376939"/>
              <a:ext cx="1511935" cy="1905"/>
            </a:xfrm>
            <a:custGeom>
              <a:rect l="l" t="t" r="r" b="b"/>
              <a:pathLst>
                <a:path w="1511935" h="1904">
                  <a:moveTo>
                    <a:pt x="0" y="1435"/>
                  </a:moveTo>
                  <a:lnTo>
                    <a:pt x="1511802" y="0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832891" y="4634863"/>
              <a:ext cx="1905" cy="1485900"/>
            </a:xfrm>
            <a:custGeom>
              <a:rect l="l" t="t" r="r" b="b"/>
              <a:pathLst>
                <a:path w="1905" h="1485900">
                  <a:moveTo>
                    <a:pt x="0" y="0"/>
                  </a:moveTo>
                  <a:lnTo>
                    <a:pt x="1344" y="1485588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1083929" y="2422400"/>
            <a:ext cx="1569720" cy="1453515"/>
            <a:chOff x="1083929" y="2422400"/>
            <a:chExt cx="1569720" cy="1453515"/>
          </a:xfrm>
        </p:grpSpPr>
        <p:sp>
          <p:nvSpPr>
            <p:cNvPr id="11" name="object 11"/>
            <p:cNvSpPr/>
            <p:nvPr/>
          </p:nvSpPr>
          <p:spPr>
            <a:xfrm>
              <a:off x="1096629" y="2435100"/>
              <a:ext cx="1544320" cy="1428115"/>
            </a:xfrm>
            <a:custGeom>
              <a:rect l="l" t="t" r="r" b="b"/>
              <a:pathLst>
                <a:path w="1544320" h="1428114">
                  <a:moveTo>
                    <a:pt x="0" y="0"/>
                  </a:moveTo>
                  <a:lnTo>
                    <a:pt x="1544244" y="0"/>
                  </a:lnTo>
                  <a:lnTo>
                    <a:pt x="1544244" y="1427578"/>
                  </a:lnTo>
                  <a:lnTo>
                    <a:pt x="0" y="1427578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096629" y="3148888"/>
              <a:ext cx="1544320" cy="1905"/>
            </a:xfrm>
            <a:custGeom>
              <a:rect l="l" t="t" r="r" b="b"/>
              <a:pathLst>
                <a:path w="1544320" h="1905">
                  <a:moveTo>
                    <a:pt x="0" y="1379"/>
                  </a:moveTo>
                  <a:lnTo>
                    <a:pt x="1544244" y="0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868065" y="2435789"/>
              <a:ext cx="1905" cy="1428115"/>
            </a:xfrm>
            <a:custGeom>
              <a:rect l="l" t="t" r="r" b="b"/>
              <a:pathLst>
                <a:path w="1905" h="1428114">
                  <a:moveTo>
                    <a:pt x="0" y="0"/>
                  </a:moveTo>
                  <a:lnTo>
                    <a:pt x="1372" y="1427577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3521065" y="1702724"/>
            <a:ext cx="78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25">
                <a:latin typeface="黑体"/>
                <a:cs typeface="黑体"/>
              </a:rPr>
              <a:t>zòu</a:t>
            </a:r>
            <a:endParaRPr sz="4000">
              <a:latin typeface="黑体"/>
              <a:cs typeface="黑体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806391" y="2422400"/>
            <a:ext cx="1537335" cy="1511300"/>
            <a:chOff x="4806391" y="2422400"/>
            <a:chExt cx="1537335" cy="1511300"/>
          </a:xfrm>
        </p:grpSpPr>
        <p:sp>
          <p:nvSpPr>
            <p:cNvPr id="16" name="object 16"/>
            <p:cNvSpPr/>
            <p:nvPr/>
          </p:nvSpPr>
          <p:spPr>
            <a:xfrm>
              <a:off x="4819091" y="2435100"/>
              <a:ext cx="1511935" cy="1485900"/>
            </a:xfrm>
            <a:custGeom>
              <a:rect l="l" t="t" r="r" b="b"/>
              <a:pathLst>
                <a:path w="1511935" h="1485900">
                  <a:moveTo>
                    <a:pt x="0" y="0"/>
                  </a:moveTo>
                  <a:lnTo>
                    <a:pt x="1511802" y="0"/>
                  </a:lnTo>
                  <a:lnTo>
                    <a:pt x="1511802" y="1485587"/>
                  </a:lnTo>
                  <a:lnTo>
                    <a:pt x="0" y="1485587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4819091" y="3177894"/>
              <a:ext cx="1511935" cy="1905"/>
            </a:xfrm>
            <a:custGeom>
              <a:rect l="l" t="t" r="r" b="b"/>
              <a:pathLst>
                <a:path w="1511935" h="1905">
                  <a:moveTo>
                    <a:pt x="0" y="1435"/>
                  </a:moveTo>
                  <a:lnTo>
                    <a:pt x="1511802" y="0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5574320" y="2435817"/>
              <a:ext cx="1905" cy="1485900"/>
            </a:xfrm>
            <a:custGeom>
              <a:rect l="l" t="t" r="r" b="b"/>
              <a:pathLst>
                <a:path w="1904" h="1485900">
                  <a:moveTo>
                    <a:pt x="0" y="0"/>
                  </a:moveTo>
                  <a:lnTo>
                    <a:pt x="1344" y="1485588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9" name="object 19"/>
          <p:cNvGrpSpPr/>
          <p:nvPr/>
        </p:nvGrpSpPr>
        <p:grpSpPr>
          <a:xfrm>
            <a:off x="6651400" y="2422400"/>
            <a:ext cx="1537335" cy="1511300"/>
            <a:chOff x="6651400" y="2422400"/>
            <a:chExt cx="1537335" cy="1511300"/>
          </a:xfrm>
        </p:grpSpPr>
        <p:sp>
          <p:nvSpPr>
            <p:cNvPr id="20" name="object 20"/>
            <p:cNvSpPr/>
            <p:nvPr/>
          </p:nvSpPr>
          <p:spPr>
            <a:xfrm>
              <a:off x="6664100" y="2435100"/>
              <a:ext cx="1511935" cy="1485900"/>
            </a:xfrm>
            <a:custGeom>
              <a:rect l="l" t="t" r="r" b="b"/>
              <a:pathLst>
                <a:path w="1511934" h="1485900">
                  <a:moveTo>
                    <a:pt x="0" y="0"/>
                  </a:moveTo>
                  <a:lnTo>
                    <a:pt x="1511802" y="0"/>
                  </a:lnTo>
                  <a:lnTo>
                    <a:pt x="1511802" y="1485587"/>
                  </a:lnTo>
                  <a:lnTo>
                    <a:pt x="0" y="1485587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6664100" y="3177894"/>
              <a:ext cx="1511935" cy="1905"/>
            </a:xfrm>
            <a:custGeom>
              <a:rect l="l" t="t" r="r" b="b"/>
              <a:pathLst>
                <a:path w="1511934" h="1905">
                  <a:moveTo>
                    <a:pt x="0" y="1435"/>
                  </a:moveTo>
                  <a:lnTo>
                    <a:pt x="1511802" y="0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7419329" y="2435817"/>
              <a:ext cx="1905" cy="1485900"/>
            </a:xfrm>
            <a:custGeom>
              <a:rect l="l" t="t" r="r" b="b"/>
              <a:pathLst>
                <a:path w="1904" h="1485900">
                  <a:moveTo>
                    <a:pt x="0" y="0"/>
                  </a:moveTo>
                  <a:lnTo>
                    <a:pt x="1344" y="1485588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3" name="object 23"/>
          <p:cNvSpPr txBox="1"/>
          <p:nvPr/>
        </p:nvSpPr>
        <p:spPr>
          <a:xfrm>
            <a:off x="5299230" y="1740806"/>
            <a:ext cx="25146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739264"/>
              </a:tabLst>
            </a:pPr>
            <a:r>
              <a:rPr sz="4000" spc="-25">
                <a:latin typeface="黑体"/>
                <a:cs typeface="黑体"/>
              </a:rPr>
              <a:t>qín</a:t>
            </a:r>
            <a:r>
              <a:rPr sz="4000">
                <a:latin typeface="黑体"/>
                <a:cs typeface="黑体"/>
              </a:rPr>
              <a:t>	</a:t>
            </a:r>
            <a:r>
              <a:rPr sz="4000" spc="-25">
                <a:latin typeface="黑体"/>
                <a:cs typeface="黑体"/>
              </a:rPr>
              <a:t>róu</a:t>
            </a:r>
            <a:endParaRPr sz="4000">
              <a:latin typeface="黑体"/>
              <a:cs typeface="黑体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261621" y="2432806"/>
            <a:ext cx="684149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878330"/>
                <a:tab pos="3766820"/>
                <a:tab pos="5608320"/>
              </a:tabLst>
            </a:pPr>
            <a:r>
              <a:rPr sz="14400" b="1" spc="-75" baseline="3472">
                <a:latin typeface="Microsoft JhengHei"/>
                <a:cs typeface="Microsoft JhengHei"/>
              </a:rPr>
              <a:t>演</a:t>
            </a:r>
            <a:r>
              <a:rPr sz="14400" b="1" baseline="3472">
                <a:latin typeface="Microsoft JhengHei"/>
                <a:cs typeface="Microsoft JhengHei"/>
              </a:rPr>
              <a:t>	</a:t>
            </a:r>
            <a:r>
              <a:rPr sz="9600" b="1" spc="-50">
                <a:latin typeface="Microsoft JhengHei"/>
                <a:cs typeface="Microsoft JhengHei"/>
              </a:rPr>
              <a:t>奏</a:t>
            </a:r>
            <a:r>
              <a:rPr sz="9600" b="1">
                <a:latin typeface="Microsoft JhengHei"/>
                <a:cs typeface="Microsoft JhengHei"/>
              </a:rPr>
              <a:t>	</a:t>
            </a:r>
            <a:r>
              <a:rPr sz="9600" b="1" spc="-50">
                <a:latin typeface="Microsoft JhengHei"/>
                <a:cs typeface="Microsoft JhengHei"/>
              </a:rPr>
              <a:t>琴</a:t>
            </a:r>
            <a:r>
              <a:rPr sz="9600" b="1">
                <a:latin typeface="Microsoft JhengHei"/>
                <a:cs typeface="Microsoft JhengHei"/>
              </a:rPr>
              <a:t>	</a:t>
            </a:r>
            <a:r>
              <a:rPr sz="14400" b="1" spc="-75" baseline="2025">
                <a:latin typeface="Microsoft JhengHei"/>
                <a:cs typeface="Microsoft JhengHei"/>
              </a:rPr>
              <a:t>柔</a:t>
            </a:r>
            <a:endParaRPr sz="14400" baseline="2025">
              <a:latin typeface="Microsoft JhengHei"/>
              <a:cs typeface="Microsoft JhengHe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417803" y="3978769"/>
            <a:ext cx="53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25">
                <a:latin typeface="黑体"/>
                <a:cs typeface="黑体"/>
              </a:rPr>
              <a:t>jī</a:t>
            </a:r>
            <a:endParaRPr sz="4000">
              <a:latin typeface="黑体"/>
              <a:cs typeface="黑体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2935933" y="4621445"/>
            <a:ext cx="1537335" cy="1511300"/>
            <a:chOff x="2935933" y="4621445"/>
            <a:chExt cx="1537335" cy="1511300"/>
          </a:xfrm>
        </p:grpSpPr>
        <p:sp>
          <p:nvSpPr>
            <p:cNvPr id="27" name="object 27"/>
            <p:cNvSpPr/>
            <p:nvPr/>
          </p:nvSpPr>
          <p:spPr>
            <a:xfrm>
              <a:off x="2948633" y="4634145"/>
              <a:ext cx="1511935" cy="1485900"/>
            </a:xfrm>
            <a:custGeom>
              <a:rect l="l" t="t" r="r" b="b"/>
              <a:pathLst>
                <a:path w="1511935" h="1485900">
                  <a:moveTo>
                    <a:pt x="0" y="0"/>
                  </a:moveTo>
                  <a:lnTo>
                    <a:pt x="1511802" y="0"/>
                  </a:lnTo>
                  <a:lnTo>
                    <a:pt x="1511802" y="1485588"/>
                  </a:lnTo>
                  <a:lnTo>
                    <a:pt x="0" y="1485588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2948633" y="5376939"/>
              <a:ext cx="1511935" cy="1905"/>
            </a:xfrm>
            <a:custGeom>
              <a:rect l="l" t="t" r="r" b="b"/>
              <a:pathLst>
                <a:path w="1511935" h="1904">
                  <a:moveTo>
                    <a:pt x="0" y="1435"/>
                  </a:moveTo>
                  <a:lnTo>
                    <a:pt x="1511802" y="0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3703861" y="4634863"/>
              <a:ext cx="1905" cy="1485900"/>
            </a:xfrm>
            <a:custGeom>
              <a:rect l="l" t="t" r="r" b="b"/>
              <a:pathLst>
                <a:path w="1904" h="1485900">
                  <a:moveTo>
                    <a:pt x="0" y="0"/>
                  </a:moveTo>
                  <a:lnTo>
                    <a:pt x="1344" y="1485588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0" name="object 30"/>
          <p:cNvSpPr txBox="1"/>
          <p:nvPr/>
        </p:nvSpPr>
        <p:spPr>
          <a:xfrm>
            <a:off x="5298817" y="3932168"/>
            <a:ext cx="53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25">
                <a:latin typeface="黑体"/>
                <a:cs typeface="黑体"/>
              </a:rPr>
              <a:t>jī</a:t>
            </a:r>
            <a:endParaRPr sz="4000">
              <a:latin typeface="黑体"/>
              <a:cs typeface="黑体"/>
            </a:endParaRPr>
          </a:p>
        </p:txBody>
      </p:sp>
      <p:grpSp>
        <p:nvGrpSpPr>
          <p:cNvPr id="31" name="object 31"/>
          <p:cNvGrpSpPr/>
          <p:nvPr/>
        </p:nvGrpSpPr>
        <p:grpSpPr>
          <a:xfrm>
            <a:off x="4806902" y="4621445"/>
            <a:ext cx="1537335" cy="1511300"/>
            <a:chOff x="4806902" y="4621445"/>
            <a:chExt cx="1537335" cy="1511300"/>
          </a:xfrm>
        </p:grpSpPr>
        <p:sp>
          <p:nvSpPr>
            <p:cNvPr id="32" name="object 32"/>
            <p:cNvSpPr/>
            <p:nvPr/>
          </p:nvSpPr>
          <p:spPr>
            <a:xfrm>
              <a:off x="4819602" y="4634145"/>
              <a:ext cx="1511935" cy="1485900"/>
            </a:xfrm>
            <a:custGeom>
              <a:rect l="l" t="t" r="r" b="b"/>
              <a:pathLst>
                <a:path w="1511935" h="1485900">
                  <a:moveTo>
                    <a:pt x="0" y="0"/>
                  </a:moveTo>
                  <a:lnTo>
                    <a:pt x="1511802" y="0"/>
                  </a:lnTo>
                  <a:lnTo>
                    <a:pt x="1511802" y="1485588"/>
                  </a:lnTo>
                  <a:lnTo>
                    <a:pt x="0" y="1485588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4819602" y="5376939"/>
              <a:ext cx="1511935" cy="1905"/>
            </a:xfrm>
            <a:custGeom>
              <a:rect l="l" t="t" r="r" b="b"/>
              <a:pathLst>
                <a:path w="1511935" h="1904">
                  <a:moveTo>
                    <a:pt x="0" y="1435"/>
                  </a:moveTo>
                  <a:lnTo>
                    <a:pt x="1511802" y="0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5574831" y="4634863"/>
              <a:ext cx="1905" cy="1485900"/>
            </a:xfrm>
            <a:custGeom>
              <a:rect l="l" t="t" r="r" b="b"/>
              <a:pathLst>
                <a:path w="1904" h="1485900">
                  <a:moveTo>
                    <a:pt x="0" y="0"/>
                  </a:moveTo>
                  <a:lnTo>
                    <a:pt x="1344" y="1485588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5" name="object 35"/>
          <p:cNvSpPr txBox="1"/>
          <p:nvPr/>
        </p:nvSpPr>
        <p:spPr>
          <a:xfrm>
            <a:off x="1292519" y="3909943"/>
            <a:ext cx="643318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911850"/>
              </a:tabLst>
            </a:pPr>
            <a:r>
              <a:rPr sz="4000" spc="-20">
                <a:latin typeface="黑体"/>
                <a:cs typeface="黑体"/>
              </a:rPr>
              <a:t>shòu</a:t>
            </a:r>
            <a:r>
              <a:rPr sz="4000">
                <a:latin typeface="黑体"/>
                <a:cs typeface="黑体"/>
              </a:rPr>
              <a:t>	</a:t>
            </a:r>
            <a:r>
              <a:rPr sz="4000" spc="-25">
                <a:latin typeface="黑体"/>
                <a:cs typeface="黑体"/>
              </a:rPr>
              <a:t>qì</a:t>
            </a:r>
            <a:endParaRPr sz="4000">
              <a:latin typeface="黑体"/>
              <a:cs typeface="黑体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6677873" y="4621445"/>
            <a:ext cx="1537335" cy="1511300"/>
            <a:chOff x="6677873" y="4621445"/>
            <a:chExt cx="1537335" cy="1511300"/>
          </a:xfrm>
        </p:grpSpPr>
        <p:sp>
          <p:nvSpPr>
            <p:cNvPr id="37" name="object 37"/>
            <p:cNvSpPr/>
            <p:nvPr/>
          </p:nvSpPr>
          <p:spPr>
            <a:xfrm>
              <a:off x="6690573" y="4634145"/>
              <a:ext cx="1511935" cy="1485900"/>
            </a:xfrm>
            <a:custGeom>
              <a:rect l="l" t="t" r="r" b="b"/>
              <a:pathLst>
                <a:path w="1511934" h="1485900">
                  <a:moveTo>
                    <a:pt x="0" y="0"/>
                  </a:moveTo>
                  <a:lnTo>
                    <a:pt x="1511802" y="0"/>
                  </a:lnTo>
                  <a:lnTo>
                    <a:pt x="1511802" y="1485588"/>
                  </a:lnTo>
                  <a:lnTo>
                    <a:pt x="0" y="1485588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>
              <a:off x="6690573" y="5376939"/>
              <a:ext cx="1511935" cy="1905"/>
            </a:xfrm>
            <a:custGeom>
              <a:rect l="l" t="t" r="r" b="b"/>
              <a:pathLst>
                <a:path w="1511934" h="1904">
                  <a:moveTo>
                    <a:pt x="0" y="1435"/>
                  </a:moveTo>
                  <a:lnTo>
                    <a:pt x="1511802" y="0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7445801" y="4634863"/>
              <a:ext cx="1905" cy="1485900"/>
            </a:xfrm>
            <a:custGeom>
              <a:rect l="l" t="t" r="r" b="b"/>
              <a:pathLst>
                <a:path w="1904" h="1485900">
                  <a:moveTo>
                    <a:pt x="0" y="0"/>
                  </a:moveTo>
                  <a:lnTo>
                    <a:pt x="1344" y="1485588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0" name="object 40"/>
          <p:cNvSpPr txBox="1"/>
          <p:nvPr/>
        </p:nvSpPr>
        <p:spPr>
          <a:xfrm>
            <a:off x="1245855" y="4623389"/>
            <a:ext cx="686435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845310"/>
                <a:tab pos="3735704"/>
                <a:tab pos="5631815"/>
              </a:tabLst>
            </a:pPr>
            <a:r>
              <a:rPr sz="9600" b="1" spc="-50">
                <a:latin typeface="Microsoft JhengHei"/>
                <a:cs typeface="Microsoft JhengHei"/>
              </a:rPr>
              <a:t>受</a:t>
            </a:r>
            <a:r>
              <a:rPr sz="9600" b="1">
                <a:latin typeface="Microsoft JhengHei"/>
                <a:cs typeface="Microsoft JhengHei"/>
              </a:rPr>
              <a:t>	</a:t>
            </a:r>
            <a:r>
              <a:rPr sz="14400" b="1" spc="-75" baseline="-1157">
                <a:latin typeface="Microsoft JhengHei"/>
                <a:cs typeface="Microsoft JhengHei"/>
              </a:rPr>
              <a:t>激</a:t>
            </a:r>
            <a:r>
              <a:rPr sz="14400" b="1" baseline="-1157">
                <a:latin typeface="Microsoft JhengHei"/>
                <a:cs typeface="Microsoft JhengHei"/>
              </a:rPr>
              <a:t>	</a:t>
            </a:r>
            <a:r>
              <a:rPr sz="14400" b="1" spc="-75" baseline="-1157">
                <a:latin typeface="Microsoft JhengHei"/>
                <a:cs typeface="Microsoft JhengHei"/>
              </a:rPr>
              <a:t>击</a:t>
            </a:r>
            <a:r>
              <a:rPr sz="14400" b="1" baseline="-1157">
                <a:latin typeface="Microsoft JhengHei"/>
                <a:cs typeface="Microsoft JhengHei"/>
              </a:rPr>
              <a:t>	</a:t>
            </a:r>
            <a:r>
              <a:rPr sz="9600" b="1" spc="-50">
                <a:latin typeface="Microsoft JhengHei"/>
                <a:cs typeface="Microsoft JhengHei"/>
              </a:rPr>
              <a:t>器</a:t>
            </a:r>
            <a:endParaRPr sz="9600">
              <a:latin typeface="Microsoft JhengHei"/>
              <a:cs typeface="Microsoft JhengHei"/>
            </a:endParaRPr>
          </a:p>
        </p:txBody>
      </p:sp>
      <p:pic>
        <p:nvPicPr>
          <p:cNvPr id="41" name="object 41"/>
          <p:cNvPicPr/>
          <p:nvPr/>
        </p:nvPicPr>
        <p:blipFill>
          <a:blip r:embed="rId2"/>
          <a:stretch>
            <a:fillRect/>
          </a:stretch>
        </p:blipFill>
        <p:spPr>
          <a:xfrm>
            <a:off x="7665887" y="5905500"/>
            <a:ext cx="1478112" cy="952500"/>
          </a:xfrm>
          <a:prstGeom prst="rect">
            <a:avLst/>
          </a:prstGeom>
        </p:spPr>
      </p:pic>
      <p:pic>
        <p:nvPicPr>
          <p:cNvPr id="42" name="object 42"/>
          <p:cNvPicPr/>
          <p:nvPr/>
        </p:nvPicPr>
        <p:blipFill>
          <a:blip r:embed="rId3"/>
          <a:stretch>
            <a:fillRect/>
          </a:stretch>
        </p:blipFill>
        <p:spPr>
          <a:xfrm>
            <a:off x="5003800" y="6083300"/>
            <a:ext cx="1624013" cy="774700"/>
          </a:xfrm>
          <a:prstGeom prst="rect">
            <a:avLst/>
          </a:prstGeom>
        </p:spPr>
      </p:pic>
      <p:grpSp>
        <p:nvGrpSpPr>
          <p:cNvPr id="43" name="object 43"/>
          <p:cNvGrpSpPr/>
          <p:nvPr/>
        </p:nvGrpSpPr>
        <p:grpSpPr>
          <a:xfrm>
            <a:off x="0" y="6007100"/>
            <a:ext cx="1964055" cy="850900"/>
            <a:chOff x="0" y="6007100"/>
            <a:chExt cx="1964055" cy="850900"/>
          </a:xfrm>
        </p:grpSpPr>
        <p:pic>
          <p:nvPicPr>
            <p:cNvPr id="44" name="object 4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0" y="6007100"/>
              <a:ext cx="1265237" cy="850900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98500" y="6223000"/>
              <a:ext cx="1265237" cy="635000"/>
            </a:xfrm>
            <a:prstGeom prst="rect">
              <a:avLst/>
            </a:prstGeom>
          </p:spPr>
        </p:pic>
      </p:grpSp>
      <p:grpSp>
        <p:nvGrpSpPr>
          <p:cNvPr id="46" name="object 46"/>
          <p:cNvGrpSpPr/>
          <p:nvPr/>
        </p:nvGrpSpPr>
        <p:grpSpPr>
          <a:xfrm>
            <a:off x="750576" y="833771"/>
            <a:ext cx="1450340" cy="798195"/>
            <a:chOff x="750576" y="833771"/>
            <a:chExt cx="1450340" cy="798195"/>
          </a:xfrm>
        </p:grpSpPr>
        <p:pic>
          <p:nvPicPr>
            <p:cNvPr id="47" name="object 4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55576" y="838771"/>
              <a:ext cx="1440158" cy="787969"/>
            </a:xfrm>
            <a:prstGeom prst="rect">
              <a:avLst/>
            </a:prstGeom>
          </p:spPr>
        </p:pic>
        <p:sp>
          <p:nvSpPr>
            <p:cNvPr id="48" name="object 48"/>
            <p:cNvSpPr/>
            <p:nvPr/>
          </p:nvSpPr>
          <p:spPr>
            <a:xfrm>
              <a:off x="755576" y="838771"/>
              <a:ext cx="1440180" cy="788035"/>
            </a:xfrm>
            <a:custGeom>
              <a:rect l="l" t="t" r="r" b="b"/>
              <a:pathLst>
                <a:path w="1440180" h="788035">
                  <a:moveTo>
                    <a:pt x="0" y="49426"/>
                  </a:moveTo>
                  <a:lnTo>
                    <a:pt x="36003" y="27416"/>
                  </a:lnTo>
                  <a:lnTo>
                    <a:pt x="72007" y="12356"/>
                  </a:lnTo>
                  <a:lnTo>
                    <a:pt x="108011" y="3475"/>
                  </a:lnTo>
                  <a:lnTo>
                    <a:pt x="144015" y="0"/>
                  </a:lnTo>
                  <a:lnTo>
                    <a:pt x="180019" y="1158"/>
                  </a:lnTo>
                  <a:lnTo>
                    <a:pt x="252027" y="14287"/>
                  </a:lnTo>
                  <a:lnTo>
                    <a:pt x="324035" y="36683"/>
                  </a:lnTo>
                  <a:lnTo>
                    <a:pt x="360039" y="49426"/>
                  </a:lnTo>
                  <a:lnTo>
                    <a:pt x="396043" y="62169"/>
                  </a:lnTo>
                  <a:lnTo>
                    <a:pt x="468051" y="84565"/>
                  </a:lnTo>
                  <a:lnTo>
                    <a:pt x="540059" y="97694"/>
                  </a:lnTo>
                  <a:lnTo>
                    <a:pt x="576063" y="98852"/>
                  </a:lnTo>
                  <a:lnTo>
                    <a:pt x="612067" y="95377"/>
                  </a:lnTo>
                  <a:lnTo>
                    <a:pt x="648071" y="86495"/>
                  </a:lnTo>
                  <a:lnTo>
                    <a:pt x="684075" y="71436"/>
                  </a:lnTo>
                  <a:lnTo>
                    <a:pt x="720079" y="49426"/>
                  </a:lnTo>
                  <a:lnTo>
                    <a:pt x="756083" y="27416"/>
                  </a:lnTo>
                  <a:lnTo>
                    <a:pt x="792087" y="12356"/>
                  </a:lnTo>
                  <a:lnTo>
                    <a:pt x="828091" y="3475"/>
                  </a:lnTo>
                  <a:lnTo>
                    <a:pt x="864095" y="0"/>
                  </a:lnTo>
                  <a:lnTo>
                    <a:pt x="900099" y="1158"/>
                  </a:lnTo>
                  <a:lnTo>
                    <a:pt x="972107" y="14287"/>
                  </a:lnTo>
                  <a:lnTo>
                    <a:pt x="1044115" y="36683"/>
                  </a:lnTo>
                  <a:lnTo>
                    <a:pt x="1080119" y="49426"/>
                  </a:lnTo>
                  <a:lnTo>
                    <a:pt x="1116123" y="62169"/>
                  </a:lnTo>
                  <a:lnTo>
                    <a:pt x="1188131" y="84565"/>
                  </a:lnTo>
                  <a:lnTo>
                    <a:pt x="1260139" y="97694"/>
                  </a:lnTo>
                  <a:lnTo>
                    <a:pt x="1296143" y="98852"/>
                  </a:lnTo>
                  <a:lnTo>
                    <a:pt x="1332147" y="95377"/>
                  </a:lnTo>
                  <a:lnTo>
                    <a:pt x="1368151" y="86495"/>
                  </a:lnTo>
                  <a:lnTo>
                    <a:pt x="1404154" y="71436"/>
                  </a:lnTo>
                  <a:lnTo>
                    <a:pt x="1440158" y="49426"/>
                  </a:lnTo>
                  <a:lnTo>
                    <a:pt x="1440158" y="738542"/>
                  </a:lnTo>
                  <a:lnTo>
                    <a:pt x="1404154" y="760552"/>
                  </a:lnTo>
                  <a:lnTo>
                    <a:pt x="1368151" y="775612"/>
                  </a:lnTo>
                  <a:lnTo>
                    <a:pt x="1332147" y="784493"/>
                  </a:lnTo>
                  <a:lnTo>
                    <a:pt x="1296143" y="787969"/>
                  </a:lnTo>
                  <a:lnTo>
                    <a:pt x="1260139" y="786810"/>
                  </a:lnTo>
                  <a:lnTo>
                    <a:pt x="1188131" y="773681"/>
                  </a:lnTo>
                  <a:lnTo>
                    <a:pt x="1116123" y="751285"/>
                  </a:lnTo>
                  <a:lnTo>
                    <a:pt x="1080119" y="738542"/>
                  </a:lnTo>
                  <a:lnTo>
                    <a:pt x="1044115" y="725800"/>
                  </a:lnTo>
                  <a:lnTo>
                    <a:pt x="1008111" y="713829"/>
                  </a:lnTo>
                  <a:lnTo>
                    <a:pt x="972107" y="703403"/>
                  </a:lnTo>
                  <a:lnTo>
                    <a:pt x="936103" y="695294"/>
                  </a:lnTo>
                  <a:lnTo>
                    <a:pt x="900099" y="690274"/>
                  </a:lnTo>
                  <a:lnTo>
                    <a:pt x="864095" y="689116"/>
                  </a:lnTo>
                  <a:lnTo>
                    <a:pt x="828091" y="692591"/>
                  </a:lnTo>
                  <a:lnTo>
                    <a:pt x="792087" y="701473"/>
                  </a:lnTo>
                  <a:lnTo>
                    <a:pt x="756083" y="716532"/>
                  </a:lnTo>
                  <a:lnTo>
                    <a:pt x="720079" y="738542"/>
                  </a:lnTo>
                  <a:lnTo>
                    <a:pt x="684075" y="760552"/>
                  </a:lnTo>
                  <a:lnTo>
                    <a:pt x="648071" y="775612"/>
                  </a:lnTo>
                  <a:lnTo>
                    <a:pt x="612067" y="784493"/>
                  </a:lnTo>
                  <a:lnTo>
                    <a:pt x="576063" y="787969"/>
                  </a:lnTo>
                  <a:lnTo>
                    <a:pt x="540059" y="786810"/>
                  </a:lnTo>
                  <a:lnTo>
                    <a:pt x="468051" y="773681"/>
                  </a:lnTo>
                  <a:lnTo>
                    <a:pt x="396043" y="751285"/>
                  </a:lnTo>
                  <a:lnTo>
                    <a:pt x="360039" y="738542"/>
                  </a:lnTo>
                  <a:lnTo>
                    <a:pt x="324035" y="725800"/>
                  </a:lnTo>
                  <a:lnTo>
                    <a:pt x="288031" y="713829"/>
                  </a:lnTo>
                  <a:lnTo>
                    <a:pt x="252027" y="703403"/>
                  </a:lnTo>
                  <a:lnTo>
                    <a:pt x="216023" y="695294"/>
                  </a:lnTo>
                  <a:lnTo>
                    <a:pt x="180019" y="690274"/>
                  </a:lnTo>
                  <a:lnTo>
                    <a:pt x="144015" y="689116"/>
                  </a:lnTo>
                  <a:lnTo>
                    <a:pt x="108011" y="692591"/>
                  </a:lnTo>
                  <a:lnTo>
                    <a:pt x="72007" y="701473"/>
                  </a:lnTo>
                  <a:lnTo>
                    <a:pt x="36003" y="716532"/>
                  </a:lnTo>
                  <a:lnTo>
                    <a:pt x="0" y="738542"/>
                  </a:lnTo>
                  <a:lnTo>
                    <a:pt x="0" y="49426"/>
                  </a:lnTo>
                  <a:close/>
                </a:path>
              </a:pathLst>
            </a:custGeom>
            <a:ln w="9999">
              <a:solidFill>
                <a:srgbClr val="A1957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9" name="object 49"/>
          <p:cNvSpPr txBox="1"/>
          <p:nvPr/>
        </p:nvSpPr>
        <p:spPr>
          <a:xfrm>
            <a:off x="834316" y="828036"/>
            <a:ext cx="1461135" cy="1485265"/>
          </a:xfrm>
          <a:prstGeom prst="rect">
            <a:avLst/>
          </a:prstGeom>
        </p:spPr>
        <p:txBody>
          <a:bodyPr vert="horz" wrap="square" lIns="0" tIns="1733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65"/>
              </a:spcBef>
            </a:pPr>
            <a:r>
              <a:rPr sz="3200" spc="-20">
                <a:solidFill>
                  <a:srgbClr val="C00000"/>
                </a:solidFill>
                <a:latin typeface="黑体"/>
                <a:cs typeface="黑体"/>
              </a:rPr>
              <a:t>会写字</a:t>
            </a:r>
            <a:endParaRPr sz="3200">
              <a:latin typeface="黑体"/>
              <a:cs typeface="黑体"/>
            </a:endParaRPr>
          </a:p>
          <a:p>
            <a:pPr marL="685800">
              <a:lnSpc>
                <a:spcPct val="100000"/>
              </a:lnSpc>
              <a:spcBef>
                <a:spcPts val="1585"/>
              </a:spcBef>
            </a:pPr>
            <a:r>
              <a:rPr sz="4000" spc="-25">
                <a:latin typeface="黑体"/>
                <a:cs typeface="黑体"/>
              </a:rPr>
              <a:t>yǎn</a:t>
            </a:r>
            <a:endParaRPr sz="4000">
              <a:latin typeface="黑体"/>
              <a:cs typeface="黑体"/>
            </a:endParaRPr>
          </a:p>
        </p:txBody>
      </p:sp>
      <p:sp>
        <p:nvSpPr>
          <p:cNvPr id="50" name="object 5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14300">
              <a:lnSpc>
                <a:spcPts val="1370"/>
              </a:lnSpc>
            </a:pPr>
            <a:fld id="{81D60167-4931-47E6-BA6A-407CBD079E47}" type="slidenum">
              <a:rPr/>
              <a:t>4</a:t>
            </a:fld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802887" y="2422400"/>
            <a:ext cx="1537335" cy="1511300"/>
            <a:chOff x="4802887" y="2422400"/>
            <a:chExt cx="1537335" cy="1511300"/>
          </a:xfrm>
        </p:grpSpPr>
        <p:sp>
          <p:nvSpPr>
            <p:cNvPr id="3" name="object 3"/>
            <p:cNvSpPr/>
            <p:nvPr/>
          </p:nvSpPr>
          <p:spPr>
            <a:xfrm>
              <a:off x="4815587" y="2435100"/>
              <a:ext cx="1511935" cy="1485900"/>
            </a:xfrm>
            <a:custGeom>
              <a:rect l="l" t="t" r="r" b="b"/>
              <a:pathLst>
                <a:path w="1511935" h="1485900">
                  <a:moveTo>
                    <a:pt x="0" y="0"/>
                  </a:moveTo>
                  <a:lnTo>
                    <a:pt x="1511802" y="0"/>
                  </a:lnTo>
                  <a:lnTo>
                    <a:pt x="1511802" y="1485587"/>
                  </a:lnTo>
                  <a:lnTo>
                    <a:pt x="0" y="1485587"/>
                  </a:lnTo>
                  <a:lnTo>
                    <a:pt x="0" y="0"/>
                  </a:lnTo>
                  <a:close/>
                </a:path>
              </a:pathLst>
            </a:custGeom>
            <a:ln w="25399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815587" y="3177894"/>
              <a:ext cx="1511935" cy="1905"/>
            </a:xfrm>
            <a:custGeom>
              <a:rect l="l" t="t" r="r" b="b"/>
              <a:pathLst>
                <a:path w="1511935" h="1905">
                  <a:moveTo>
                    <a:pt x="0" y="1435"/>
                  </a:moveTo>
                  <a:lnTo>
                    <a:pt x="1511802" y="0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5570817" y="2435817"/>
              <a:ext cx="1905" cy="1485900"/>
            </a:xfrm>
            <a:custGeom>
              <a:rect l="l" t="t" r="r" b="b"/>
              <a:pathLst>
                <a:path w="1904" h="1485900">
                  <a:moveTo>
                    <a:pt x="0" y="0"/>
                  </a:moveTo>
                  <a:lnTo>
                    <a:pt x="1344" y="1485588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4572000" y="4621445"/>
            <a:ext cx="1740535" cy="2237105"/>
            <a:chOff x="4572000" y="4621445"/>
            <a:chExt cx="1740535" cy="2237105"/>
          </a:xfrm>
        </p:grpSpPr>
        <p:sp>
          <p:nvSpPr>
            <p:cNvPr id="7" name="object 7"/>
            <p:cNvSpPr/>
            <p:nvPr/>
          </p:nvSpPr>
          <p:spPr>
            <a:xfrm>
              <a:off x="4788024" y="4634145"/>
              <a:ext cx="1511935" cy="1485900"/>
            </a:xfrm>
            <a:custGeom>
              <a:rect l="l" t="t" r="r" b="b"/>
              <a:pathLst>
                <a:path w="1511935" h="1485900">
                  <a:moveTo>
                    <a:pt x="0" y="0"/>
                  </a:moveTo>
                  <a:lnTo>
                    <a:pt x="1511801" y="0"/>
                  </a:lnTo>
                  <a:lnTo>
                    <a:pt x="1511801" y="1485588"/>
                  </a:lnTo>
                  <a:lnTo>
                    <a:pt x="0" y="1485588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788024" y="5376939"/>
              <a:ext cx="1511935" cy="1905"/>
            </a:xfrm>
            <a:custGeom>
              <a:rect l="l" t="t" r="r" b="b"/>
              <a:pathLst>
                <a:path w="1511935" h="1904">
                  <a:moveTo>
                    <a:pt x="0" y="1435"/>
                  </a:moveTo>
                  <a:lnTo>
                    <a:pt x="1511801" y="0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5543252" y="4634863"/>
              <a:ext cx="1905" cy="1485900"/>
            </a:xfrm>
            <a:custGeom>
              <a:rect l="l" t="t" r="r" b="b"/>
              <a:pathLst>
                <a:path w="1904" h="1485900">
                  <a:moveTo>
                    <a:pt x="0" y="0"/>
                  </a:moveTo>
                  <a:lnTo>
                    <a:pt x="1344" y="1485588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72000" y="6083300"/>
              <a:ext cx="1624012" cy="774700"/>
            </a:xfrm>
            <a:prstGeom prst="rect">
              <a:avLst/>
            </a:prstGeom>
          </p:spPr>
        </p:pic>
      </p:grpSp>
      <p:grpSp>
        <p:nvGrpSpPr>
          <p:cNvPr id="11" name="object 11"/>
          <p:cNvGrpSpPr/>
          <p:nvPr/>
        </p:nvGrpSpPr>
        <p:grpSpPr>
          <a:xfrm>
            <a:off x="2925435" y="2422400"/>
            <a:ext cx="1569720" cy="1453515"/>
            <a:chOff x="2925435" y="2422400"/>
            <a:chExt cx="1569720" cy="1453515"/>
          </a:xfrm>
        </p:grpSpPr>
        <p:sp>
          <p:nvSpPr>
            <p:cNvPr id="12" name="object 12"/>
            <p:cNvSpPr/>
            <p:nvPr/>
          </p:nvSpPr>
          <p:spPr>
            <a:xfrm>
              <a:off x="2938135" y="2435100"/>
              <a:ext cx="1544320" cy="1428115"/>
            </a:xfrm>
            <a:custGeom>
              <a:rect l="l" t="t" r="r" b="b"/>
              <a:pathLst>
                <a:path w="1544320" h="1428114">
                  <a:moveTo>
                    <a:pt x="0" y="0"/>
                  </a:moveTo>
                  <a:lnTo>
                    <a:pt x="1544243" y="0"/>
                  </a:lnTo>
                  <a:lnTo>
                    <a:pt x="1544243" y="1427578"/>
                  </a:lnTo>
                  <a:lnTo>
                    <a:pt x="0" y="1427578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2938135" y="3148888"/>
              <a:ext cx="1544320" cy="1905"/>
            </a:xfrm>
            <a:custGeom>
              <a:rect l="l" t="t" r="r" b="b"/>
              <a:pathLst>
                <a:path w="1544320" h="1905">
                  <a:moveTo>
                    <a:pt x="0" y="1379"/>
                  </a:moveTo>
                  <a:lnTo>
                    <a:pt x="1544243" y="0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3709571" y="2435789"/>
              <a:ext cx="1905" cy="1428115"/>
            </a:xfrm>
            <a:custGeom>
              <a:rect l="l" t="t" r="r" b="b"/>
              <a:pathLst>
                <a:path w="1904" h="1428114">
                  <a:moveTo>
                    <a:pt x="0" y="0"/>
                  </a:moveTo>
                  <a:lnTo>
                    <a:pt x="1372" y="1427577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5362571" y="1702724"/>
            <a:ext cx="78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25">
                <a:latin typeface="黑体"/>
                <a:cs typeface="黑体"/>
              </a:rPr>
              <a:t>zòu</a:t>
            </a:r>
            <a:endParaRPr sz="4000">
              <a:latin typeface="黑体"/>
              <a:cs typeface="黑体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6647898" y="2422400"/>
            <a:ext cx="1537335" cy="1511300"/>
            <a:chOff x="6647898" y="2422400"/>
            <a:chExt cx="1537335" cy="1511300"/>
          </a:xfrm>
        </p:grpSpPr>
        <p:sp>
          <p:nvSpPr>
            <p:cNvPr id="17" name="object 17"/>
            <p:cNvSpPr/>
            <p:nvPr/>
          </p:nvSpPr>
          <p:spPr>
            <a:xfrm>
              <a:off x="6660598" y="2435100"/>
              <a:ext cx="1511935" cy="1485900"/>
            </a:xfrm>
            <a:custGeom>
              <a:rect l="l" t="t" r="r" b="b"/>
              <a:pathLst>
                <a:path w="1511934" h="1485900">
                  <a:moveTo>
                    <a:pt x="0" y="0"/>
                  </a:moveTo>
                  <a:lnTo>
                    <a:pt x="1511801" y="0"/>
                  </a:lnTo>
                  <a:lnTo>
                    <a:pt x="1511801" y="1485587"/>
                  </a:lnTo>
                  <a:lnTo>
                    <a:pt x="0" y="1485587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6660598" y="3177894"/>
              <a:ext cx="1511935" cy="1905"/>
            </a:xfrm>
            <a:custGeom>
              <a:rect l="l" t="t" r="r" b="b"/>
              <a:pathLst>
                <a:path w="1511934" h="1905">
                  <a:moveTo>
                    <a:pt x="0" y="1435"/>
                  </a:moveTo>
                  <a:lnTo>
                    <a:pt x="1511801" y="0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7415826" y="2435817"/>
              <a:ext cx="1905" cy="1485900"/>
            </a:xfrm>
            <a:custGeom>
              <a:rect l="l" t="t" r="r" b="b"/>
              <a:pathLst>
                <a:path w="1904" h="1485900">
                  <a:moveTo>
                    <a:pt x="0" y="0"/>
                  </a:moveTo>
                  <a:lnTo>
                    <a:pt x="1344" y="1485588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0" name="object 20"/>
          <p:cNvSpPr txBox="1"/>
          <p:nvPr/>
        </p:nvSpPr>
        <p:spPr>
          <a:xfrm>
            <a:off x="7140736" y="1740806"/>
            <a:ext cx="78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25">
                <a:latin typeface="黑体"/>
                <a:cs typeface="黑体"/>
              </a:rPr>
              <a:t>qín</a:t>
            </a:r>
            <a:endParaRPr sz="4000">
              <a:latin typeface="黑体"/>
              <a:cs typeface="黑体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128164" y="3978769"/>
            <a:ext cx="53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25">
                <a:latin typeface="黑体"/>
                <a:cs typeface="黑体"/>
              </a:rPr>
              <a:t>jī</a:t>
            </a:r>
            <a:endParaRPr sz="4000">
              <a:latin typeface="黑体"/>
              <a:cs typeface="黑体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6646293" y="4621445"/>
            <a:ext cx="2498090" cy="2237105"/>
            <a:chOff x="6646293" y="4621445"/>
            <a:chExt cx="2498090" cy="2237105"/>
          </a:xfrm>
        </p:grpSpPr>
        <p:sp>
          <p:nvSpPr>
            <p:cNvPr id="23" name="object 23"/>
            <p:cNvSpPr/>
            <p:nvPr/>
          </p:nvSpPr>
          <p:spPr>
            <a:xfrm>
              <a:off x="6658993" y="4634145"/>
              <a:ext cx="1511935" cy="1485900"/>
            </a:xfrm>
            <a:custGeom>
              <a:rect l="l" t="t" r="r" b="b"/>
              <a:pathLst>
                <a:path w="1511934" h="1485900">
                  <a:moveTo>
                    <a:pt x="0" y="0"/>
                  </a:moveTo>
                  <a:lnTo>
                    <a:pt x="1511802" y="0"/>
                  </a:lnTo>
                  <a:lnTo>
                    <a:pt x="1511802" y="1485588"/>
                  </a:lnTo>
                  <a:lnTo>
                    <a:pt x="0" y="1485588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6658993" y="5376939"/>
              <a:ext cx="1511935" cy="1905"/>
            </a:xfrm>
            <a:custGeom>
              <a:rect l="l" t="t" r="r" b="b"/>
              <a:pathLst>
                <a:path w="1511934" h="1904">
                  <a:moveTo>
                    <a:pt x="0" y="1435"/>
                  </a:moveTo>
                  <a:lnTo>
                    <a:pt x="1511802" y="0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7414222" y="4634863"/>
              <a:ext cx="1905" cy="1485900"/>
            </a:xfrm>
            <a:custGeom>
              <a:rect l="l" t="t" r="r" b="b"/>
              <a:pathLst>
                <a:path w="1904" h="1485900">
                  <a:moveTo>
                    <a:pt x="0" y="0"/>
                  </a:moveTo>
                  <a:lnTo>
                    <a:pt x="1344" y="1485588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665887" y="5905500"/>
              <a:ext cx="1478112" cy="952500"/>
            </a:xfrm>
            <a:prstGeom prst="rect">
              <a:avLst/>
            </a:prstGeom>
          </p:spPr>
        </p:pic>
      </p:grpSp>
      <p:sp>
        <p:nvSpPr>
          <p:cNvPr id="27" name="object 27"/>
          <p:cNvSpPr txBox="1"/>
          <p:nvPr/>
        </p:nvSpPr>
        <p:spPr>
          <a:xfrm>
            <a:off x="3348974" y="1677695"/>
            <a:ext cx="78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25">
                <a:latin typeface="黑体"/>
                <a:cs typeface="黑体"/>
              </a:rPr>
              <a:t>yǎn</a:t>
            </a:r>
            <a:endParaRPr sz="4000">
              <a:latin typeface="黑体"/>
              <a:cs typeface="黑体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822583" y="545739"/>
            <a:ext cx="1450340" cy="798195"/>
            <a:chOff x="822583" y="545739"/>
            <a:chExt cx="1450340" cy="798195"/>
          </a:xfrm>
        </p:grpSpPr>
        <p:pic>
          <p:nvPicPr>
            <p:cNvPr id="29" name="object 2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27583" y="550739"/>
              <a:ext cx="1440158" cy="787969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827583" y="550739"/>
              <a:ext cx="1440180" cy="788035"/>
            </a:xfrm>
            <a:custGeom>
              <a:rect l="l" t="t" r="r" b="b"/>
              <a:pathLst>
                <a:path w="1440180" h="788035">
                  <a:moveTo>
                    <a:pt x="0" y="49426"/>
                  </a:moveTo>
                  <a:lnTo>
                    <a:pt x="36003" y="27416"/>
                  </a:lnTo>
                  <a:lnTo>
                    <a:pt x="72007" y="12356"/>
                  </a:lnTo>
                  <a:lnTo>
                    <a:pt x="108011" y="3475"/>
                  </a:lnTo>
                  <a:lnTo>
                    <a:pt x="144015" y="0"/>
                  </a:lnTo>
                  <a:lnTo>
                    <a:pt x="180019" y="1158"/>
                  </a:lnTo>
                  <a:lnTo>
                    <a:pt x="252027" y="14287"/>
                  </a:lnTo>
                  <a:lnTo>
                    <a:pt x="324035" y="36683"/>
                  </a:lnTo>
                  <a:lnTo>
                    <a:pt x="360039" y="49426"/>
                  </a:lnTo>
                  <a:lnTo>
                    <a:pt x="396043" y="62169"/>
                  </a:lnTo>
                  <a:lnTo>
                    <a:pt x="468051" y="84565"/>
                  </a:lnTo>
                  <a:lnTo>
                    <a:pt x="540059" y="97694"/>
                  </a:lnTo>
                  <a:lnTo>
                    <a:pt x="576063" y="98852"/>
                  </a:lnTo>
                  <a:lnTo>
                    <a:pt x="612067" y="95377"/>
                  </a:lnTo>
                  <a:lnTo>
                    <a:pt x="648071" y="86495"/>
                  </a:lnTo>
                  <a:lnTo>
                    <a:pt x="684075" y="71436"/>
                  </a:lnTo>
                  <a:lnTo>
                    <a:pt x="720079" y="49426"/>
                  </a:lnTo>
                  <a:lnTo>
                    <a:pt x="756083" y="27416"/>
                  </a:lnTo>
                  <a:lnTo>
                    <a:pt x="792087" y="12356"/>
                  </a:lnTo>
                  <a:lnTo>
                    <a:pt x="828091" y="3475"/>
                  </a:lnTo>
                  <a:lnTo>
                    <a:pt x="864095" y="0"/>
                  </a:lnTo>
                  <a:lnTo>
                    <a:pt x="900099" y="1158"/>
                  </a:lnTo>
                  <a:lnTo>
                    <a:pt x="972107" y="14287"/>
                  </a:lnTo>
                  <a:lnTo>
                    <a:pt x="1044115" y="36683"/>
                  </a:lnTo>
                  <a:lnTo>
                    <a:pt x="1080119" y="49426"/>
                  </a:lnTo>
                  <a:lnTo>
                    <a:pt x="1116123" y="62169"/>
                  </a:lnTo>
                  <a:lnTo>
                    <a:pt x="1188131" y="84565"/>
                  </a:lnTo>
                  <a:lnTo>
                    <a:pt x="1260139" y="97694"/>
                  </a:lnTo>
                  <a:lnTo>
                    <a:pt x="1296143" y="98852"/>
                  </a:lnTo>
                  <a:lnTo>
                    <a:pt x="1332147" y="95377"/>
                  </a:lnTo>
                  <a:lnTo>
                    <a:pt x="1368151" y="86495"/>
                  </a:lnTo>
                  <a:lnTo>
                    <a:pt x="1404155" y="71436"/>
                  </a:lnTo>
                  <a:lnTo>
                    <a:pt x="1440158" y="49426"/>
                  </a:lnTo>
                  <a:lnTo>
                    <a:pt x="1440158" y="738542"/>
                  </a:lnTo>
                  <a:lnTo>
                    <a:pt x="1404155" y="760552"/>
                  </a:lnTo>
                  <a:lnTo>
                    <a:pt x="1368151" y="775612"/>
                  </a:lnTo>
                  <a:lnTo>
                    <a:pt x="1332147" y="784493"/>
                  </a:lnTo>
                  <a:lnTo>
                    <a:pt x="1296143" y="787969"/>
                  </a:lnTo>
                  <a:lnTo>
                    <a:pt x="1260139" y="786810"/>
                  </a:lnTo>
                  <a:lnTo>
                    <a:pt x="1188131" y="773681"/>
                  </a:lnTo>
                  <a:lnTo>
                    <a:pt x="1116123" y="751285"/>
                  </a:lnTo>
                  <a:lnTo>
                    <a:pt x="1080119" y="738542"/>
                  </a:lnTo>
                  <a:lnTo>
                    <a:pt x="1044115" y="725800"/>
                  </a:lnTo>
                  <a:lnTo>
                    <a:pt x="1008111" y="713829"/>
                  </a:lnTo>
                  <a:lnTo>
                    <a:pt x="972107" y="703403"/>
                  </a:lnTo>
                  <a:lnTo>
                    <a:pt x="936103" y="695294"/>
                  </a:lnTo>
                  <a:lnTo>
                    <a:pt x="900099" y="690274"/>
                  </a:lnTo>
                  <a:lnTo>
                    <a:pt x="864095" y="689116"/>
                  </a:lnTo>
                  <a:lnTo>
                    <a:pt x="828091" y="692591"/>
                  </a:lnTo>
                  <a:lnTo>
                    <a:pt x="792087" y="701473"/>
                  </a:lnTo>
                  <a:lnTo>
                    <a:pt x="756083" y="716532"/>
                  </a:lnTo>
                  <a:lnTo>
                    <a:pt x="720079" y="738542"/>
                  </a:lnTo>
                  <a:lnTo>
                    <a:pt x="684075" y="760552"/>
                  </a:lnTo>
                  <a:lnTo>
                    <a:pt x="648071" y="775612"/>
                  </a:lnTo>
                  <a:lnTo>
                    <a:pt x="612067" y="784493"/>
                  </a:lnTo>
                  <a:lnTo>
                    <a:pt x="576063" y="787969"/>
                  </a:lnTo>
                  <a:lnTo>
                    <a:pt x="540059" y="786810"/>
                  </a:lnTo>
                  <a:lnTo>
                    <a:pt x="468051" y="773681"/>
                  </a:lnTo>
                  <a:lnTo>
                    <a:pt x="396043" y="751285"/>
                  </a:lnTo>
                  <a:lnTo>
                    <a:pt x="360039" y="738542"/>
                  </a:lnTo>
                  <a:lnTo>
                    <a:pt x="324035" y="725800"/>
                  </a:lnTo>
                  <a:lnTo>
                    <a:pt x="288031" y="713829"/>
                  </a:lnTo>
                  <a:lnTo>
                    <a:pt x="252027" y="703403"/>
                  </a:lnTo>
                  <a:lnTo>
                    <a:pt x="216023" y="695294"/>
                  </a:lnTo>
                  <a:lnTo>
                    <a:pt x="180019" y="690274"/>
                  </a:lnTo>
                  <a:lnTo>
                    <a:pt x="144015" y="689116"/>
                  </a:lnTo>
                  <a:lnTo>
                    <a:pt x="108011" y="692591"/>
                  </a:lnTo>
                  <a:lnTo>
                    <a:pt x="72007" y="701473"/>
                  </a:lnTo>
                  <a:lnTo>
                    <a:pt x="36003" y="716532"/>
                  </a:lnTo>
                  <a:lnTo>
                    <a:pt x="0" y="738542"/>
                  </a:lnTo>
                  <a:lnTo>
                    <a:pt x="0" y="49426"/>
                  </a:lnTo>
                  <a:close/>
                </a:path>
              </a:pathLst>
            </a:custGeom>
            <a:ln w="9999">
              <a:solidFill>
                <a:srgbClr val="A1957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1" name="object 31"/>
          <p:cNvGrpSpPr/>
          <p:nvPr/>
        </p:nvGrpSpPr>
        <p:grpSpPr>
          <a:xfrm>
            <a:off x="0" y="4591544"/>
            <a:ext cx="2640330" cy="2266950"/>
            <a:chOff x="0" y="4591544"/>
            <a:chExt cx="2640330" cy="2266950"/>
          </a:xfrm>
        </p:grpSpPr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0" y="6007100"/>
              <a:ext cx="1265237" cy="850900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98500" y="6223000"/>
              <a:ext cx="1265237" cy="635000"/>
            </a:xfrm>
            <a:prstGeom prst="rect">
              <a:avLst/>
            </a:prstGeom>
          </p:spPr>
        </p:pic>
        <p:sp>
          <p:nvSpPr>
            <p:cNvPr id="34" name="object 34"/>
            <p:cNvSpPr/>
            <p:nvPr/>
          </p:nvSpPr>
          <p:spPr>
            <a:xfrm>
              <a:off x="1115616" y="4604244"/>
              <a:ext cx="1511935" cy="1485900"/>
            </a:xfrm>
            <a:custGeom>
              <a:rect l="l" t="t" r="r" b="b"/>
              <a:pathLst>
                <a:path w="1511935" h="1485900">
                  <a:moveTo>
                    <a:pt x="0" y="0"/>
                  </a:moveTo>
                  <a:lnTo>
                    <a:pt x="1511801" y="0"/>
                  </a:lnTo>
                  <a:lnTo>
                    <a:pt x="1511801" y="1485588"/>
                  </a:lnTo>
                  <a:lnTo>
                    <a:pt x="0" y="1485588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1115616" y="5347037"/>
              <a:ext cx="1511935" cy="1905"/>
            </a:xfrm>
            <a:custGeom>
              <a:rect l="l" t="t" r="r" b="b"/>
              <a:pathLst>
                <a:path w="1511935" h="1904">
                  <a:moveTo>
                    <a:pt x="0" y="1435"/>
                  </a:moveTo>
                  <a:lnTo>
                    <a:pt x="1511801" y="0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1870844" y="4604961"/>
              <a:ext cx="1905" cy="1485900"/>
            </a:xfrm>
            <a:custGeom>
              <a:rect l="l" t="t" r="r" b="b"/>
              <a:pathLst>
                <a:path w="1905" h="1485900">
                  <a:moveTo>
                    <a:pt x="0" y="0"/>
                  </a:moveTo>
                  <a:lnTo>
                    <a:pt x="1344" y="1485588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7" name="object 37"/>
          <p:cNvSpPr txBox="1"/>
          <p:nvPr/>
        </p:nvSpPr>
        <p:spPr>
          <a:xfrm>
            <a:off x="906323" y="700883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20">
                <a:solidFill>
                  <a:srgbClr val="C00000"/>
                </a:solidFill>
                <a:latin typeface="黑体"/>
                <a:cs typeface="黑体"/>
              </a:rPr>
              <a:t>会写字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3203046" y="3874785"/>
            <a:ext cx="94361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25">
                <a:latin typeface="微软雅黑"/>
                <a:cs typeface="微软雅黑"/>
              </a:rPr>
              <a:t>gǎn</a:t>
            </a:r>
            <a:endParaRPr sz="4000">
              <a:latin typeface="微软雅黑"/>
              <a:cs typeface="微软雅黑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2975490" y="4621445"/>
            <a:ext cx="1537335" cy="1511300"/>
            <a:chOff x="2975490" y="4621445"/>
            <a:chExt cx="1537335" cy="1511300"/>
          </a:xfrm>
        </p:grpSpPr>
        <p:sp>
          <p:nvSpPr>
            <p:cNvPr id="40" name="object 40"/>
            <p:cNvSpPr/>
            <p:nvPr/>
          </p:nvSpPr>
          <p:spPr>
            <a:xfrm>
              <a:off x="2988190" y="4634145"/>
              <a:ext cx="1511935" cy="1485900"/>
            </a:xfrm>
            <a:custGeom>
              <a:rect l="l" t="t" r="r" b="b"/>
              <a:pathLst>
                <a:path w="1511935" h="1485900">
                  <a:moveTo>
                    <a:pt x="0" y="0"/>
                  </a:moveTo>
                  <a:lnTo>
                    <a:pt x="1511801" y="0"/>
                  </a:lnTo>
                  <a:lnTo>
                    <a:pt x="1511801" y="1485588"/>
                  </a:lnTo>
                  <a:lnTo>
                    <a:pt x="0" y="1485588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1" name="object 41"/>
            <p:cNvSpPr/>
            <p:nvPr/>
          </p:nvSpPr>
          <p:spPr>
            <a:xfrm>
              <a:off x="2988190" y="5376939"/>
              <a:ext cx="1511935" cy="1905"/>
            </a:xfrm>
            <a:custGeom>
              <a:rect l="l" t="t" r="r" b="b"/>
              <a:pathLst>
                <a:path w="1511935" h="1904">
                  <a:moveTo>
                    <a:pt x="0" y="1435"/>
                  </a:moveTo>
                  <a:lnTo>
                    <a:pt x="1511801" y="0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2" name="object 42"/>
            <p:cNvSpPr/>
            <p:nvPr/>
          </p:nvSpPr>
          <p:spPr>
            <a:xfrm>
              <a:off x="3743418" y="4634863"/>
              <a:ext cx="1905" cy="1485900"/>
            </a:xfrm>
            <a:custGeom>
              <a:rect l="l" t="t" r="r" b="b"/>
              <a:pathLst>
                <a:path w="1904" h="1485900">
                  <a:moveTo>
                    <a:pt x="0" y="0"/>
                  </a:moveTo>
                  <a:lnTo>
                    <a:pt x="1344" y="1485587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3" name="object 43"/>
          <p:cNvSpPr txBox="1"/>
          <p:nvPr/>
        </p:nvSpPr>
        <p:spPr>
          <a:xfrm>
            <a:off x="1477715" y="3909943"/>
            <a:ext cx="456692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37585"/>
              </a:tabLst>
            </a:pPr>
            <a:r>
              <a:rPr sz="4000" spc="-25">
                <a:latin typeface="黑体"/>
                <a:cs typeface="黑体"/>
              </a:rPr>
              <a:t>róu</a:t>
            </a:r>
            <a:r>
              <a:rPr sz="4000">
                <a:latin typeface="黑体"/>
                <a:cs typeface="黑体"/>
              </a:rPr>
              <a:t>	</a:t>
            </a:r>
            <a:r>
              <a:rPr sz="4000" spc="-20">
                <a:latin typeface="黑体"/>
                <a:cs typeface="黑体"/>
              </a:rPr>
              <a:t>shòu</a:t>
            </a:r>
            <a:endParaRPr sz="4000">
              <a:latin typeface="黑体"/>
              <a:cs typeface="黑体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1309441" y="4623389"/>
            <a:ext cx="672465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859280"/>
                <a:tab pos="3658870"/>
                <a:tab pos="5492115"/>
              </a:tabLst>
            </a:pPr>
            <a:r>
              <a:rPr sz="14400" b="1" spc="-75" baseline="3182">
                <a:latin typeface="Microsoft JhengHei"/>
                <a:cs typeface="Microsoft JhengHei"/>
              </a:rPr>
              <a:t>柔</a:t>
            </a:r>
            <a:r>
              <a:rPr sz="14400" b="1" baseline="3182">
                <a:latin typeface="Microsoft JhengHei"/>
                <a:cs typeface="Microsoft JhengHei"/>
              </a:rPr>
              <a:t>	</a:t>
            </a:r>
            <a:r>
              <a:rPr sz="9600" b="1" spc="-50">
                <a:latin typeface="Microsoft JhengHei"/>
                <a:cs typeface="Microsoft JhengHei"/>
              </a:rPr>
              <a:t>感</a:t>
            </a:r>
            <a:r>
              <a:rPr sz="9600" b="1">
                <a:latin typeface="Microsoft JhengHei"/>
                <a:cs typeface="Microsoft JhengHei"/>
              </a:rPr>
              <a:t>	</a:t>
            </a:r>
            <a:r>
              <a:rPr sz="9600" b="1" spc="-50">
                <a:latin typeface="Microsoft JhengHei"/>
                <a:cs typeface="Microsoft JhengHei"/>
              </a:rPr>
              <a:t>受</a:t>
            </a:r>
            <a:r>
              <a:rPr sz="9600" b="1">
                <a:latin typeface="Microsoft JhengHei"/>
                <a:cs typeface="Microsoft JhengHei"/>
              </a:rPr>
              <a:t>	</a:t>
            </a:r>
            <a:r>
              <a:rPr sz="14400" b="1" spc="-75" baseline="-1157">
                <a:latin typeface="Microsoft JhengHei"/>
                <a:cs typeface="Microsoft JhengHei"/>
              </a:rPr>
              <a:t>激</a:t>
            </a:r>
            <a:endParaRPr sz="14400" baseline="-1157">
              <a:latin typeface="Microsoft JhengHei"/>
              <a:cs typeface="Microsoft JhengHei"/>
            </a:endParaRPr>
          </a:p>
        </p:txBody>
      </p:sp>
      <p:grpSp>
        <p:nvGrpSpPr>
          <p:cNvPr id="45" name="object 45"/>
          <p:cNvGrpSpPr/>
          <p:nvPr/>
        </p:nvGrpSpPr>
        <p:grpSpPr>
          <a:xfrm>
            <a:off x="1068540" y="2422400"/>
            <a:ext cx="1569720" cy="1453515"/>
            <a:chOff x="1068540" y="2422400"/>
            <a:chExt cx="1569720" cy="1453515"/>
          </a:xfrm>
        </p:grpSpPr>
        <p:sp>
          <p:nvSpPr>
            <p:cNvPr id="46" name="object 46"/>
            <p:cNvSpPr/>
            <p:nvPr/>
          </p:nvSpPr>
          <p:spPr>
            <a:xfrm>
              <a:off x="1081240" y="2435100"/>
              <a:ext cx="1544320" cy="1428115"/>
            </a:xfrm>
            <a:custGeom>
              <a:rect l="l" t="t" r="r" b="b"/>
              <a:pathLst>
                <a:path w="1544320" h="1428114">
                  <a:moveTo>
                    <a:pt x="0" y="0"/>
                  </a:moveTo>
                  <a:lnTo>
                    <a:pt x="1544244" y="0"/>
                  </a:lnTo>
                  <a:lnTo>
                    <a:pt x="1544244" y="1427578"/>
                  </a:lnTo>
                  <a:lnTo>
                    <a:pt x="0" y="1427578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1081240" y="3148888"/>
              <a:ext cx="1544320" cy="1905"/>
            </a:xfrm>
            <a:custGeom>
              <a:rect l="l" t="t" r="r" b="b"/>
              <a:pathLst>
                <a:path w="1544320" h="1905">
                  <a:moveTo>
                    <a:pt x="0" y="1379"/>
                  </a:moveTo>
                  <a:lnTo>
                    <a:pt x="1544244" y="0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8" name="object 48"/>
            <p:cNvSpPr/>
            <p:nvPr/>
          </p:nvSpPr>
          <p:spPr>
            <a:xfrm>
              <a:off x="1852675" y="2435789"/>
              <a:ext cx="1905" cy="1428115"/>
            </a:xfrm>
            <a:custGeom>
              <a:rect l="l" t="t" r="r" b="b"/>
              <a:pathLst>
                <a:path w="1905" h="1428114">
                  <a:moveTo>
                    <a:pt x="0" y="0"/>
                  </a:moveTo>
                  <a:lnTo>
                    <a:pt x="1372" y="1427577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9" name="object 49"/>
          <p:cNvSpPr txBox="1"/>
          <p:nvPr/>
        </p:nvSpPr>
        <p:spPr>
          <a:xfrm>
            <a:off x="1246231" y="2353976"/>
            <a:ext cx="685673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869439"/>
                <a:tab pos="3735070"/>
                <a:tab pos="5624195"/>
              </a:tabLst>
            </a:pPr>
            <a:r>
              <a:rPr sz="9600" b="1" spc="-50">
                <a:latin typeface="Microsoft JhengHei"/>
                <a:cs typeface="Microsoft JhengHei"/>
              </a:rPr>
              <a:t>妙</a:t>
            </a:r>
            <a:r>
              <a:rPr sz="9600" b="1">
                <a:latin typeface="Microsoft JhengHei"/>
                <a:cs typeface="Microsoft JhengHei"/>
              </a:rPr>
              <a:t>	</a:t>
            </a:r>
            <a:r>
              <a:rPr sz="9600" b="1" spc="-50">
                <a:latin typeface="Microsoft JhengHei"/>
                <a:cs typeface="Microsoft JhengHei"/>
              </a:rPr>
              <a:t>演</a:t>
            </a:r>
            <a:r>
              <a:rPr sz="9600" b="1">
                <a:latin typeface="Microsoft JhengHei"/>
                <a:cs typeface="Microsoft JhengHei"/>
              </a:rPr>
              <a:t>	</a:t>
            </a:r>
            <a:r>
              <a:rPr sz="14400" b="1" spc="-75" baseline="-3472">
                <a:latin typeface="Microsoft JhengHei"/>
                <a:cs typeface="Microsoft JhengHei"/>
              </a:rPr>
              <a:t>奏</a:t>
            </a:r>
            <a:r>
              <a:rPr sz="14400" b="1" baseline="-3472">
                <a:latin typeface="Microsoft JhengHei"/>
                <a:cs typeface="Microsoft JhengHei"/>
              </a:rPr>
              <a:t>	</a:t>
            </a:r>
            <a:r>
              <a:rPr sz="14400" b="1" spc="-75" baseline="-3472">
                <a:latin typeface="Microsoft JhengHei"/>
                <a:cs typeface="Microsoft JhengHei"/>
              </a:rPr>
              <a:t>琴</a:t>
            </a:r>
            <a:endParaRPr sz="14400" baseline="-3472">
              <a:latin typeface="Microsoft JhengHei"/>
              <a:cs typeface="Microsoft JhengHei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8525509" y="6734651"/>
            <a:ext cx="101600" cy="177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370"/>
              </a:lnSpc>
            </a:pPr>
            <a:r>
              <a:rPr sz="1200">
                <a:solidFill>
                  <a:srgbClr val="D38E27"/>
                </a:solidFill>
                <a:latin typeface="MS Gothic"/>
                <a:cs typeface="MS Gothic"/>
              </a:rPr>
              <a:t>5</a:t>
            </a:r>
            <a:endParaRPr sz="1200">
              <a:latin typeface="MS Gothic"/>
              <a:cs typeface="MS Gothic"/>
            </a:endParaRPr>
          </a:p>
        </p:txBody>
      </p:sp>
      <p:sp>
        <p:nvSpPr>
          <p:cNvPr id="50" name="object 50"/>
          <p:cNvSpPr txBox="1">
            <a:spLocks noGrp="1"/>
          </p:cNvSpPr>
          <p:nvPr>
            <p:ph type="title"/>
          </p:nvPr>
        </p:nvSpPr>
        <p:spPr>
          <a:xfrm>
            <a:off x="1266363" y="1642537"/>
            <a:ext cx="124015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0" spc="-20">
                <a:solidFill>
                  <a:srgbClr val="000000"/>
                </a:solidFill>
                <a:latin typeface="微软雅黑"/>
                <a:cs typeface="微软雅黑"/>
              </a:rPr>
              <a:t>miào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631673" y="4801584"/>
            <a:ext cx="1537335" cy="1511300"/>
            <a:chOff x="4631673" y="4801584"/>
            <a:chExt cx="1537335" cy="1511300"/>
          </a:xfrm>
        </p:grpSpPr>
        <p:sp>
          <p:nvSpPr>
            <p:cNvPr id="3" name="object 3"/>
            <p:cNvSpPr/>
            <p:nvPr/>
          </p:nvSpPr>
          <p:spPr>
            <a:xfrm>
              <a:off x="4644373" y="4814284"/>
              <a:ext cx="1511935" cy="1485900"/>
            </a:xfrm>
            <a:custGeom>
              <a:rect l="l" t="t" r="r" b="b"/>
              <a:pathLst>
                <a:path w="1511935" h="1485900">
                  <a:moveTo>
                    <a:pt x="0" y="0"/>
                  </a:moveTo>
                  <a:lnTo>
                    <a:pt x="1511802" y="0"/>
                  </a:lnTo>
                  <a:lnTo>
                    <a:pt x="1511802" y="1485588"/>
                  </a:lnTo>
                  <a:lnTo>
                    <a:pt x="0" y="1485588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644373" y="5557078"/>
              <a:ext cx="1511935" cy="1905"/>
            </a:xfrm>
            <a:custGeom>
              <a:rect l="l" t="t" r="r" b="b"/>
              <a:pathLst>
                <a:path w="1511935" h="1904">
                  <a:moveTo>
                    <a:pt x="0" y="1435"/>
                  </a:moveTo>
                  <a:lnTo>
                    <a:pt x="1511802" y="0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5399602" y="4815001"/>
              <a:ext cx="1905" cy="1485900"/>
            </a:xfrm>
            <a:custGeom>
              <a:rect l="l" t="t" r="r" b="b"/>
              <a:pathLst>
                <a:path w="1904" h="1485900">
                  <a:moveTo>
                    <a:pt x="0" y="0"/>
                  </a:moveTo>
                  <a:lnTo>
                    <a:pt x="1344" y="1485588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6578600" y="6045200"/>
            <a:ext cx="1624013" cy="81280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698500" y="6223000"/>
            <a:ext cx="1265237" cy="635000"/>
          </a:xfrm>
          <a:prstGeom prst="rect">
            <a:avLst/>
          </a:prstGeom>
        </p:spPr>
      </p:pic>
      <p:grpSp>
        <p:nvGrpSpPr>
          <p:cNvPr id="8" name="object 8"/>
          <p:cNvGrpSpPr/>
          <p:nvPr/>
        </p:nvGrpSpPr>
        <p:grpSpPr>
          <a:xfrm>
            <a:off x="4613135" y="2337253"/>
            <a:ext cx="1647825" cy="1525270"/>
            <a:chOff x="4613135" y="2337253"/>
            <a:chExt cx="1647825" cy="1525270"/>
          </a:xfrm>
        </p:grpSpPr>
        <p:sp>
          <p:nvSpPr>
            <p:cNvPr id="9" name="object 9"/>
            <p:cNvSpPr/>
            <p:nvPr/>
          </p:nvSpPr>
          <p:spPr>
            <a:xfrm>
              <a:off x="4625835" y="2349953"/>
              <a:ext cx="1622425" cy="1499870"/>
            </a:xfrm>
            <a:custGeom>
              <a:rect l="l" t="t" r="r" b="b"/>
              <a:pathLst>
                <a:path w="1622425" h="1499870">
                  <a:moveTo>
                    <a:pt x="0" y="0"/>
                  </a:moveTo>
                  <a:lnTo>
                    <a:pt x="1622099" y="0"/>
                  </a:lnTo>
                  <a:lnTo>
                    <a:pt x="1622099" y="1499551"/>
                  </a:lnTo>
                  <a:lnTo>
                    <a:pt x="0" y="1499551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4625835" y="3099728"/>
              <a:ext cx="1622425" cy="1905"/>
            </a:xfrm>
            <a:custGeom>
              <a:rect l="l" t="t" r="r" b="b"/>
              <a:pathLst>
                <a:path w="1622425" h="1905">
                  <a:moveTo>
                    <a:pt x="0" y="1449"/>
                  </a:moveTo>
                  <a:lnTo>
                    <a:pt x="1622099" y="0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5436163" y="2350677"/>
              <a:ext cx="1905" cy="1499870"/>
            </a:xfrm>
            <a:custGeom>
              <a:rect l="l" t="t" r="r" b="b"/>
              <a:pathLst>
                <a:path w="1904" h="1499870">
                  <a:moveTo>
                    <a:pt x="0" y="0"/>
                  </a:moveTo>
                  <a:lnTo>
                    <a:pt x="1442" y="1499551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4797805" y="3976225"/>
            <a:ext cx="104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20">
                <a:latin typeface="黑体"/>
                <a:cs typeface="黑体"/>
              </a:rPr>
              <a:t>qiāo</a:t>
            </a:r>
            <a:endParaRPr sz="4000">
              <a:latin typeface="黑体"/>
              <a:cs typeface="黑体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822583" y="689755"/>
            <a:ext cx="1450340" cy="798195"/>
            <a:chOff x="822583" y="689755"/>
            <a:chExt cx="1450340" cy="798195"/>
          </a:xfrm>
        </p:grpSpPr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27583" y="694755"/>
              <a:ext cx="1440158" cy="787969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827583" y="694755"/>
              <a:ext cx="1440180" cy="788035"/>
            </a:xfrm>
            <a:custGeom>
              <a:rect l="l" t="t" r="r" b="b"/>
              <a:pathLst>
                <a:path w="1440180" h="788035">
                  <a:moveTo>
                    <a:pt x="0" y="49426"/>
                  </a:moveTo>
                  <a:lnTo>
                    <a:pt x="36003" y="27416"/>
                  </a:lnTo>
                  <a:lnTo>
                    <a:pt x="72007" y="12356"/>
                  </a:lnTo>
                  <a:lnTo>
                    <a:pt x="108011" y="3475"/>
                  </a:lnTo>
                  <a:lnTo>
                    <a:pt x="144015" y="0"/>
                  </a:lnTo>
                  <a:lnTo>
                    <a:pt x="180019" y="1158"/>
                  </a:lnTo>
                  <a:lnTo>
                    <a:pt x="252027" y="14287"/>
                  </a:lnTo>
                  <a:lnTo>
                    <a:pt x="324035" y="36683"/>
                  </a:lnTo>
                  <a:lnTo>
                    <a:pt x="360039" y="49426"/>
                  </a:lnTo>
                  <a:lnTo>
                    <a:pt x="396043" y="62168"/>
                  </a:lnTo>
                  <a:lnTo>
                    <a:pt x="432047" y="74139"/>
                  </a:lnTo>
                  <a:lnTo>
                    <a:pt x="468051" y="84565"/>
                  </a:lnTo>
                  <a:lnTo>
                    <a:pt x="504055" y="92674"/>
                  </a:lnTo>
                  <a:lnTo>
                    <a:pt x="540059" y="97694"/>
                  </a:lnTo>
                  <a:lnTo>
                    <a:pt x="576063" y="98852"/>
                  </a:lnTo>
                  <a:lnTo>
                    <a:pt x="612067" y="95377"/>
                  </a:lnTo>
                  <a:lnTo>
                    <a:pt x="648071" y="86496"/>
                  </a:lnTo>
                  <a:lnTo>
                    <a:pt x="684075" y="71436"/>
                  </a:lnTo>
                  <a:lnTo>
                    <a:pt x="720079" y="49426"/>
                  </a:lnTo>
                  <a:lnTo>
                    <a:pt x="756083" y="27416"/>
                  </a:lnTo>
                  <a:lnTo>
                    <a:pt x="792087" y="12356"/>
                  </a:lnTo>
                  <a:lnTo>
                    <a:pt x="828091" y="3475"/>
                  </a:lnTo>
                  <a:lnTo>
                    <a:pt x="864095" y="0"/>
                  </a:lnTo>
                  <a:lnTo>
                    <a:pt x="900099" y="1158"/>
                  </a:lnTo>
                  <a:lnTo>
                    <a:pt x="972107" y="14287"/>
                  </a:lnTo>
                  <a:lnTo>
                    <a:pt x="1044115" y="36683"/>
                  </a:lnTo>
                  <a:lnTo>
                    <a:pt x="1080119" y="49426"/>
                  </a:lnTo>
                  <a:lnTo>
                    <a:pt x="1116123" y="62168"/>
                  </a:lnTo>
                  <a:lnTo>
                    <a:pt x="1152127" y="74139"/>
                  </a:lnTo>
                  <a:lnTo>
                    <a:pt x="1188131" y="84565"/>
                  </a:lnTo>
                  <a:lnTo>
                    <a:pt x="1224135" y="92674"/>
                  </a:lnTo>
                  <a:lnTo>
                    <a:pt x="1260139" y="97694"/>
                  </a:lnTo>
                  <a:lnTo>
                    <a:pt x="1296143" y="98852"/>
                  </a:lnTo>
                  <a:lnTo>
                    <a:pt x="1332147" y="95377"/>
                  </a:lnTo>
                  <a:lnTo>
                    <a:pt x="1368151" y="86496"/>
                  </a:lnTo>
                  <a:lnTo>
                    <a:pt x="1404155" y="71436"/>
                  </a:lnTo>
                  <a:lnTo>
                    <a:pt x="1440158" y="49426"/>
                  </a:lnTo>
                  <a:lnTo>
                    <a:pt x="1440158" y="738542"/>
                  </a:lnTo>
                  <a:lnTo>
                    <a:pt x="1404155" y="760552"/>
                  </a:lnTo>
                  <a:lnTo>
                    <a:pt x="1368151" y="775612"/>
                  </a:lnTo>
                  <a:lnTo>
                    <a:pt x="1332147" y="784493"/>
                  </a:lnTo>
                  <a:lnTo>
                    <a:pt x="1296143" y="787969"/>
                  </a:lnTo>
                  <a:lnTo>
                    <a:pt x="1260139" y="786810"/>
                  </a:lnTo>
                  <a:lnTo>
                    <a:pt x="1188131" y="773681"/>
                  </a:lnTo>
                  <a:lnTo>
                    <a:pt x="1116123" y="751285"/>
                  </a:lnTo>
                  <a:lnTo>
                    <a:pt x="1080119" y="738542"/>
                  </a:lnTo>
                  <a:lnTo>
                    <a:pt x="1044115" y="725800"/>
                  </a:lnTo>
                  <a:lnTo>
                    <a:pt x="1008111" y="713829"/>
                  </a:lnTo>
                  <a:lnTo>
                    <a:pt x="972107" y="703403"/>
                  </a:lnTo>
                  <a:lnTo>
                    <a:pt x="936103" y="695294"/>
                  </a:lnTo>
                  <a:lnTo>
                    <a:pt x="900099" y="690274"/>
                  </a:lnTo>
                  <a:lnTo>
                    <a:pt x="864095" y="689116"/>
                  </a:lnTo>
                  <a:lnTo>
                    <a:pt x="828091" y="692591"/>
                  </a:lnTo>
                  <a:lnTo>
                    <a:pt x="792087" y="701473"/>
                  </a:lnTo>
                  <a:lnTo>
                    <a:pt x="756083" y="716532"/>
                  </a:lnTo>
                  <a:lnTo>
                    <a:pt x="720079" y="738542"/>
                  </a:lnTo>
                  <a:lnTo>
                    <a:pt x="684075" y="760552"/>
                  </a:lnTo>
                  <a:lnTo>
                    <a:pt x="648071" y="775612"/>
                  </a:lnTo>
                  <a:lnTo>
                    <a:pt x="612067" y="784493"/>
                  </a:lnTo>
                  <a:lnTo>
                    <a:pt x="576063" y="787969"/>
                  </a:lnTo>
                  <a:lnTo>
                    <a:pt x="540059" y="786810"/>
                  </a:lnTo>
                  <a:lnTo>
                    <a:pt x="468051" y="773681"/>
                  </a:lnTo>
                  <a:lnTo>
                    <a:pt x="396043" y="751285"/>
                  </a:lnTo>
                  <a:lnTo>
                    <a:pt x="360039" y="738542"/>
                  </a:lnTo>
                  <a:lnTo>
                    <a:pt x="324035" y="725800"/>
                  </a:lnTo>
                  <a:lnTo>
                    <a:pt x="288031" y="713829"/>
                  </a:lnTo>
                  <a:lnTo>
                    <a:pt x="252027" y="703403"/>
                  </a:lnTo>
                  <a:lnTo>
                    <a:pt x="216023" y="695294"/>
                  </a:lnTo>
                  <a:lnTo>
                    <a:pt x="180019" y="690274"/>
                  </a:lnTo>
                  <a:lnTo>
                    <a:pt x="144015" y="689116"/>
                  </a:lnTo>
                  <a:lnTo>
                    <a:pt x="108011" y="692591"/>
                  </a:lnTo>
                  <a:lnTo>
                    <a:pt x="72007" y="701473"/>
                  </a:lnTo>
                  <a:lnTo>
                    <a:pt x="36003" y="716532"/>
                  </a:lnTo>
                  <a:lnTo>
                    <a:pt x="0" y="738542"/>
                  </a:lnTo>
                  <a:lnTo>
                    <a:pt x="0" y="49426"/>
                  </a:lnTo>
                  <a:close/>
                </a:path>
              </a:pathLst>
            </a:custGeom>
            <a:ln w="9999">
              <a:solidFill>
                <a:srgbClr val="A1957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906323" y="844899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20">
                <a:solidFill>
                  <a:srgbClr val="C00000"/>
                </a:solidFill>
                <a:latin typeface="黑体"/>
                <a:cs typeface="黑体"/>
              </a:rPr>
              <a:t>会写字</a:t>
            </a:r>
            <a:endParaRPr sz="3200">
              <a:latin typeface="黑体"/>
              <a:cs typeface="黑体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6389113" y="4785073"/>
            <a:ext cx="1537335" cy="1511300"/>
            <a:chOff x="6389113" y="4785073"/>
            <a:chExt cx="1537335" cy="1511300"/>
          </a:xfrm>
        </p:grpSpPr>
        <p:sp>
          <p:nvSpPr>
            <p:cNvPr id="18" name="object 18"/>
            <p:cNvSpPr/>
            <p:nvPr/>
          </p:nvSpPr>
          <p:spPr>
            <a:xfrm>
              <a:off x="6401813" y="4797773"/>
              <a:ext cx="1511935" cy="1485900"/>
            </a:xfrm>
            <a:custGeom>
              <a:rect l="l" t="t" r="r" b="b"/>
              <a:pathLst>
                <a:path w="1511934" h="1485900">
                  <a:moveTo>
                    <a:pt x="0" y="0"/>
                  </a:moveTo>
                  <a:lnTo>
                    <a:pt x="1511802" y="0"/>
                  </a:lnTo>
                  <a:lnTo>
                    <a:pt x="1511802" y="1485588"/>
                  </a:lnTo>
                  <a:lnTo>
                    <a:pt x="0" y="1485588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6401813" y="5540567"/>
              <a:ext cx="1511935" cy="1905"/>
            </a:xfrm>
            <a:custGeom>
              <a:rect l="l" t="t" r="r" b="b"/>
              <a:pathLst>
                <a:path w="1511934" h="1904">
                  <a:moveTo>
                    <a:pt x="0" y="1435"/>
                  </a:moveTo>
                  <a:lnTo>
                    <a:pt x="1511802" y="0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7157042" y="4798491"/>
              <a:ext cx="1905" cy="1485900"/>
            </a:xfrm>
            <a:custGeom>
              <a:rect l="l" t="t" r="r" b="b"/>
              <a:pathLst>
                <a:path w="1904" h="1485900">
                  <a:moveTo>
                    <a:pt x="0" y="0"/>
                  </a:moveTo>
                  <a:lnTo>
                    <a:pt x="1344" y="1485588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 txBox="1"/>
          <p:nvPr/>
        </p:nvSpPr>
        <p:spPr>
          <a:xfrm>
            <a:off x="6728786" y="3995275"/>
            <a:ext cx="104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20">
                <a:latin typeface="黑体"/>
                <a:cs typeface="黑体"/>
              </a:rPr>
              <a:t>mínɡ</a:t>
            </a:r>
            <a:endParaRPr sz="4000">
              <a:latin typeface="黑体"/>
              <a:cs typeface="黑体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797676" y="4795480"/>
            <a:ext cx="3046095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813560"/>
              </a:tabLst>
            </a:pPr>
            <a:r>
              <a:rPr sz="9600" b="1" spc="-50">
                <a:latin typeface="Microsoft JhengHei"/>
                <a:cs typeface="Microsoft JhengHei"/>
              </a:rPr>
              <a:t>敲</a:t>
            </a:r>
            <a:r>
              <a:rPr sz="9600" b="1">
                <a:latin typeface="Microsoft JhengHei"/>
                <a:cs typeface="Microsoft JhengHei"/>
              </a:rPr>
              <a:t>	</a:t>
            </a:r>
            <a:r>
              <a:rPr sz="9600" b="1" spc="-50">
                <a:latin typeface="Microsoft JhengHei"/>
                <a:cs typeface="Microsoft JhengHei"/>
              </a:rPr>
              <a:t>鸣</a:t>
            </a:r>
            <a:endParaRPr sz="9600">
              <a:latin typeface="Microsoft JhengHei"/>
              <a:cs typeface="Microsoft JhengHei"/>
            </a:endParaRPr>
          </a:p>
        </p:txBody>
      </p:sp>
      <p:sp>
        <p:nvSpPr>
          <p:cNvPr id="23" name="object 23"/>
          <p:cNvSpPr txBox="1">
            <a:spLocks noGrp="1"/>
          </p:cNvSpPr>
          <p:nvPr>
            <p:ph type="title"/>
          </p:nvPr>
        </p:nvSpPr>
        <p:spPr>
          <a:xfrm>
            <a:off x="3321372" y="1605686"/>
            <a:ext cx="238188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860550"/>
              </a:tabLst>
            </a:pPr>
            <a:r>
              <a:rPr b="0" spc="-25">
                <a:solidFill>
                  <a:srgbClr val="000000"/>
                </a:solidFill>
                <a:latin typeface="黑体"/>
                <a:cs typeface="黑体"/>
              </a:rPr>
              <a:t>qì</a:t>
            </a:r>
            <a:r>
              <a:rPr b="0">
                <a:solidFill>
                  <a:srgbClr val="000000"/>
                </a:solidFill>
                <a:latin typeface="黑体"/>
                <a:cs typeface="黑体"/>
              </a:rPr>
              <a:t>	</a:t>
            </a:r>
            <a:r>
              <a:rPr b="0" spc="-25">
                <a:solidFill>
                  <a:srgbClr val="000000"/>
                </a:solidFill>
                <a:latin typeface="黑体"/>
                <a:cs typeface="黑体"/>
              </a:rPr>
              <a:t>dī</a:t>
            </a:r>
          </a:p>
        </p:txBody>
      </p:sp>
      <p:grpSp>
        <p:nvGrpSpPr>
          <p:cNvPr id="24" name="object 24"/>
          <p:cNvGrpSpPr/>
          <p:nvPr/>
        </p:nvGrpSpPr>
        <p:grpSpPr>
          <a:xfrm>
            <a:off x="2831474" y="2348716"/>
            <a:ext cx="1537335" cy="1511300"/>
            <a:chOff x="2831474" y="2348716"/>
            <a:chExt cx="1537335" cy="1511300"/>
          </a:xfrm>
        </p:grpSpPr>
        <p:sp>
          <p:nvSpPr>
            <p:cNvPr id="25" name="object 25"/>
            <p:cNvSpPr/>
            <p:nvPr/>
          </p:nvSpPr>
          <p:spPr>
            <a:xfrm>
              <a:off x="2844174" y="2361416"/>
              <a:ext cx="1511935" cy="1485900"/>
            </a:xfrm>
            <a:custGeom>
              <a:rect l="l" t="t" r="r" b="b"/>
              <a:pathLst>
                <a:path w="1511935" h="1485900">
                  <a:moveTo>
                    <a:pt x="0" y="0"/>
                  </a:moveTo>
                  <a:lnTo>
                    <a:pt x="1511801" y="0"/>
                  </a:lnTo>
                  <a:lnTo>
                    <a:pt x="1511801" y="1485588"/>
                  </a:lnTo>
                  <a:lnTo>
                    <a:pt x="0" y="1485588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2844174" y="3104210"/>
              <a:ext cx="1511935" cy="1905"/>
            </a:xfrm>
            <a:custGeom>
              <a:rect l="l" t="t" r="r" b="b"/>
              <a:pathLst>
                <a:path w="1511935" h="1905">
                  <a:moveTo>
                    <a:pt x="0" y="1435"/>
                  </a:moveTo>
                  <a:lnTo>
                    <a:pt x="1511801" y="0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3599402" y="2362134"/>
              <a:ext cx="1905" cy="1485900"/>
            </a:xfrm>
            <a:custGeom>
              <a:rect l="l" t="t" r="r" b="b"/>
              <a:pathLst>
                <a:path w="1904" h="1485900">
                  <a:moveTo>
                    <a:pt x="0" y="0"/>
                  </a:moveTo>
                  <a:lnTo>
                    <a:pt x="1344" y="1485587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8" name="object 28"/>
          <p:cNvSpPr txBox="1"/>
          <p:nvPr/>
        </p:nvSpPr>
        <p:spPr>
          <a:xfrm>
            <a:off x="1522821" y="1649338"/>
            <a:ext cx="53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25">
                <a:latin typeface="黑体"/>
                <a:cs typeface="黑体"/>
              </a:rPr>
              <a:t>jī</a:t>
            </a:r>
            <a:endParaRPr sz="4000">
              <a:latin typeface="黑体"/>
              <a:cs typeface="黑体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1030908" y="2338615"/>
            <a:ext cx="1537335" cy="1511300"/>
            <a:chOff x="1030908" y="2338615"/>
            <a:chExt cx="1537335" cy="1511300"/>
          </a:xfrm>
        </p:grpSpPr>
        <p:sp>
          <p:nvSpPr>
            <p:cNvPr id="30" name="object 30"/>
            <p:cNvSpPr/>
            <p:nvPr/>
          </p:nvSpPr>
          <p:spPr>
            <a:xfrm>
              <a:off x="1043608" y="2351315"/>
              <a:ext cx="1511935" cy="1485900"/>
            </a:xfrm>
            <a:custGeom>
              <a:rect l="l" t="t" r="r" b="b"/>
              <a:pathLst>
                <a:path w="1511935" h="1485900">
                  <a:moveTo>
                    <a:pt x="0" y="0"/>
                  </a:moveTo>
                  <a:lnTo>
                    <a:pt x="1511801" y="0"/>
                  </a:lnTo>
                  <a:lnTo>
                    <a:pt x="1511801" y="1485588"/>
                  </a:lnTo>
                  <a:lnTo>
                    <a:pt x="0" y="1485588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1043608" y="3094110"/>
              <a:ext cx="1511935" cy="1905"/>
            </a:xfrm>
            <a:custGeom>
              <a:rect l="l" t="t" r="r" b="b"/>
              <a:pathLst>
                <a:path w="1511935" h="1905">
                  <a:moveTo>
                    <a:pt x="0" y="1435"/>
                  </a:moveTo>
                  <a:lnTo>
                    <a:pt x="1511801" y="0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1798836" y="2352033"/>
              <a:ext cx="1905" cy="1485900"/>
            </a:xfrm>
            <a:custGeom>
              <a:rect l="l" t="t" r="r" b="b"/>
              <a:pathLst>
                <a:path w="1905" h="1485900">
                  <a:moveTo>
                    <a:pt x="0" y="0"/>
                  </a:moveTo>
                  <a:lnTo>
                    <a:pt x="1344" y="1485588"/>
                  </a:lnTo>
                </a:path>
              </a:pathLst>
            </a:custGeom>
            <a:ln w="9999">
              <a:solidFill>
                <a:srgbClr val="0000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3" name="object 33"/>
          <p:cNvSpPr txBox="1"/>
          <p:nvPr/>
        </p:nvSpPr>
        <p:spPr>
          <a:xfrm>
            <a:off x="1193011" y="2364790"/>
            <a:ext cx="4895215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813560"/>
                <a:tab pos="3662679"/>
              </a:tabLst>
            </a:pPr>
            <a:r>
              <a:rPr sz="9600" b="1" spc="-50">
                <a:latin typeface="Microsoft JhengHei"/>
                <a:cs typeface="Microsoft JhengHei"/>
              </a:rPr>
              <a:t>击</a:t>
            </a:r>
            <a:r>
              <a:rPr sz="9600" b="1">
                <a:latin typeface="Microsoft JhengHei"/>
                <a:cs typeface="Microsoft JhengHei"/>
              </a:rPr>
              <a:t>	</a:t>
            </a:r>
            <a:r>
              <a:rPr sz="9600" b="1" spc="-50">
                <a:latin typeface="Microsoft JhengHei"/>
                <a:cs typeface="Microsoft JhengHei"/>
              </a:rPr>
              <a:t>器</a:t>
            </a:r>
            <a:r>
              <a:rPr sz="9600" b="1">
                <a:latin typeface="Microsoft JhengHei"/>
                <a:cs typeface="Microsoft JhengHei"/>
              </a:rPr>
              <a:t>	</a:t>
            </a:r>
            <a:r>
              <a:rPr sz="9600" b="1" spc="-50">
                <a:latin typeface="Microsoft JhengHei"/>
                <a:cs typeface="Microsoft JhengHei"/>
              </a:rPr>
              <a:t>滴</a:t>
            </a:r>
            <a:endParaRPr sz="9600">
              <a:latin typeface="Microsoft JhengHei"/>
              <a:cs typeface="Microsoft JhengHei"/>
            </a:endParaRPr>
          </a:p>
        </p:txBody>
      </p:sp>
      <p:sp>
        <p:nvSpPr>
          <p:cNvPr id="34" name="object 3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6</a:t>
            </a:fld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578600" y="6045200"/>
            <a:ext cx="1624013" cy="8128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698500" y="6223000"/>
            <a:ext cx="1265237" cy="6350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34316" y="2828235"/>
            <a:ext cx="779780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FF0000"/>
                </a:solidFill>
                <a:latin typeface="Microsoft JhengHei"/>
                <a:cs typeface="Microsoft JhengHei"/>
              </a:rPr>
              <a:t>奏</a:t>
            </a:r>
            <a:r>
              <a:rPr sz="3600" b="1" spc="-5">
                <a:latin typeface="Microsoft JhengHei"/>
                <a:cs typeface="Microsoft JhengHei"/>
              </a:rPr>
              <a:t>：最后一笔是点，不要写成捺。</a:t>
            </a:r>
            <a:endParaRPr sz="36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</a:pPr>
            <a:r>
              <a:rPr sz="3600" b="1">
                <a:solidFill>
                  <a:srgbClr val="FF0000"/>
                </a:solidFill>
                <a:latin typeface="Microsoft JhengHei"/>
                <a:cs typeface="Microsoft JhengHei"/>
              </a:rPr>
              <a:t>琴</a:t>
            </a:r>
            <a:r>
              <a:rPr sz="3600" b="1" spc="-5">
                <a:latin typeface="Microsoft JhengHei"/>
                <a:cs typeface="Microsoft JhengHei"/>
              </a:rPr>
              <a:t>：下部是“今”，不要写成“令”。</a:t>
            </a:r>
            <a:r>
              <a:rPr sz="3600" b="1">
                <a:solidFill>
                  <a:srgbClr val="FF0000"/>
                </a:solidFill>
                <a:latin typeface="Microsoft JhengHei"/>
                <a:cs typeface="Microsoft JhengHei"/>
              </a:rPr>
              <a:t>鸣</a:t>
            </a:r>
            <a:r>
              <a:rPr sz="3600" b="1" spc="-5">
                <a:latin typeface="Microsoft JhengHei"/>
                <a:cs typeface="Microsoft JhengHei"/>
              </a:rPr>
              <a:t>：右部是“鸟”不是“乌”。</a:t>
            </a:r>
            <a:endParaRPr sz="3600">
              <a:latin typeface="Microsoft JhengHei"/>
              <a:cs typeface="Microsoft JhengHe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06559" y="905696"/>
            <a:ext cx="1810385" cy="798195"/>
            <a:chOff x="606559" y="905696"/>
            <a:chExt cx="1810385" cy="798195"/>
          </a:xfrm>
        </p:grpSpPr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11559" y="910696"/>
              <a:ext cx="1800199" cy="788135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611559" y="910696"/>
              <a:ext cx="1800225" cy="788670"/>
            </a:xfrm>
            <a:custGeom>
              <a:rect l="l" t="t" r="r" b="b"/>
              <a:pathLst>
                <a:path w="1800225" h="788669">
                  <a:moveTo>
                    <a:pt x="0" y="49509"/>
                  </a:moveTo>
                  <a:lnTo>
                    <a:pt x="39134" y="29959"/>
                  </a:lnTo>
                  <a:lnTo>
                    <a:pt x="78269" y="15741"/>
                  </a:lnTo>
                  <a:lnTo>
                    <a:pt x="117404" y="6347"/>
                  </a:lnTo>
                  <a:lnTo>
                    <a:pt x="156539" y="1269"/>
                  </a:lnTo>
                  <a:lnTo>
                    <a:pt x="195673" y="0"/>
                  </a:lnTo>
                  <a:lnTo>
                    <a:pt x="234808" y="2031"/>
                  </a:lnTo>
                  <a:lnTo>
                    <a:pt x="273943" y="6855"/>
                  </a:lnTo>
                  <a:lnTo>
                    <a:pt x="313078" y="13964"/>
                  </a:lnTo>
                  <a:lnTo>
                    <a:pt x="352212" y="22850"/>
                  </a:lnTo>
                  <a:lnTo>
                    <a:pt x="391347" y="33006"/>
                  </a:lnTo>
                  <a:lnTo>
                    <a:pt x="430482" y="43923"/>
                  </a:lnTo>
                  <a:lnTo>
                    <a:pt x="469617" y="55095"/>
                  </a:lnTo>
                  <a:lnTo>
                    <a:pt x="508751" y="66012"/>
                  </a:lnTo>
                  <a:lnTo>
                    <a:pt x="547886" y="76168"/>
                  </a:lnTo>
                  <a:lnTo>
                    <a:pt x="587021" y="85054"/>
                  </a:lnTo>
                  <a:lnTo>
                    <a:pt x="626156" y="92163"/>
                  </a:lnTo>
                  <a:lnTo>
                    <a:pt x="665290" y="96987"/>
                  </a:lnTo>
                  <a:lnTo>
                    <a:pt x="704425" y="99019"/>
                  </a:lnTo>
                  <a:lnTo>
                    <a:pt x="743560" y="97749"/>
                  </a:lnTo>
                  <a:lnTo>
                    <a:pt x="782695" y="92671"/>
                  </a:lnTo>
                  <a:lnTo>
                    <a:pt x="821829" y="83277"/>
                  </a:lnTo>
                  <a:lnTo>
                    <a:pt x="860964" y="69059"/>
                  </a:lnTo>
                  <a:lnTo>
                    <a:pt x="900099" y="49509"/>
                  </a:lnTo>
                  <a:lnTo>
                    <a:pt x="939234" y="29959"/>
                  </a:lnTo>
                  <a:lnTo>
                    <a:pt x="978369" y="15741"/>
                  </a:lnTo>
                  <a:lnTo>
                    <a:pt x="1017503" y="6347"/>
                  </a:lnTo>
                  <a:lnTo>
                    <a:pt x="1056638" y="1269"/>
                  </a:lnTo>
                  <a:lnTo>
                    <a:pt x="1095773" y="0"/>
                  </a:lnTo>
                  <a:lnTo>
                    <a:pt x="1134908" y="2031"/>
                  </a:lnTo>
                  <a:lnTo>
                    <a:pt x="1174042" y="6855"/>
                  </a:lnTo>
                  <a:lnTo>
                    <a:pt x="1213177" y="13964"/>
                  </a:lnTo>
                  <a:lnTo>
                    <a:pt x="1252312" y="22850"/>
                  </a:lnTo>
                  <a:lnTo>
                    <a:pt x="1291447" y="33006"/>
                  </a:lnTo>
                  <a:lnTo>
                    <a:pt x="1330581" y="43923"/>
                  </a:lnTo>
                  <a:lnTo>
                    <a:pt x="1369716" y="55095"/>
                  </a:lnTo>
                  <a:lnTo>
                    <a:pt x="1408851" y="66012"/>
                  </a:lnTo>
                  <a:lnTo>
                    <a:pt x="1447986" y="76168"/>
                  </a:lnTo>
                  <a:lnTo>
                    <a:pt x="1487120" y="85054"/>
                  </a:lnTo>
                  <a:lnTo>
                    <a:pt x="1526255" y="92163"/>
                  </a:lnTo>
                  <a:lnTo>
                    <a:pt x="1565390" y="96987"/>
                  </a:lnTo>
                  <a:lnTo>
                    <a:pt x="1604525" y="99019"/>
                  </a:lnTo>
                  <a:lnTo>
                    <a:pt x="1643659" y="97749"/>
                  </a:lnTo>
                  <a:lnTo>
                    <a:pt x="1682794" y="92671"/>
                  </a:lnTo>
                  <a:lnTo>
                    <a:pt x="1721929" y="83277"/>
                  </a:lnTo>
                  <a:lnTo>
                    <a:pt x="1761064" y="69059"/>
                  </a:lnTo>
                  <a:lnTo>
                    <a:pt x="1800199" y="49509"/>
                  </a:lnTo>
                  <a:lnTo>
                    <a:pt x="1800199" y="738626"/>
                  </a:lnTo>
                  <a:lnTo>
                    <a:pt x="1761064" y="758176"/>
                  </a:lnTo>
                  <a:lnTo>
                    <a:pt x="1721929" y="772394"/>
                  </a:lnTo>
                  <a:lnTo>
                    <a:pt x="1682794" y="781788"/>
                  </a:lnTo>
                  <a:lnTo>
                    <a:pt x="1643659" y="786866"/>
                  </a:lnTo>
                  <a:lnTo>
                    <a:pt x="1604525" y="788135"/>
                  </a:lnTo>
                  <a:lnTo>
                    <a:pt x="1565390" y="786104"/>
                  </a:lnTo>
                  <a:lnTo>
                    <a:pt x="1526255" y="781280"/>
                  </a:lnTo>
                  <a:lnTo>
                    <a:pt x="1487120" y="774171"/>
                  </a:lnTo>
                  <a:lnTo>
                    <a:pt x="1447986" y="765285"/>
                  </a:lnTo>
                  <a:lnTo>
                    <a:pt x="1408851" y="755129"/>
                  </a:lnTo>
                  <a:lnTo>
                    <a:pt x="1369716" y="744211"/>
                  </a:lnTo>
                  <a:lnTo>
                    <a:pt x="1330581" y="733040"/>
                  </a:lnTo>
                  <a:lnTo>
                    <a:pt x="1291447" y="722122"/>
                  </a:lnTo>
                  <a:lnTo>
                    <a:pt x="1252312" y="711967"/>
                  </a:lnTo>
                  <a:lnTo>
                    <a:pt x="1213177" y="703080"/>
                  </a:lnTo>
                  <a:lnTo>
                    <a:pt x="1174042" y="695971"/>
                  </a:lnTo>
                  <a:lnTo>
                    <a:pt x="1134908" y="691147"/>
                  </a:lnTo>
                  <a:lnTo>
                    <a:pt x="1095773" y="689116"/>
                  </a:lnTo>
                  <a:lnTo>
                    <a:pt x="1056638" y="690386"/>
                  </a:lnTo>
                  <a:lnTo>
                    <a:pt x="1017503" y="695463"/>
                  </a:lnTo>
                  <a:lnTo>
                    <a:pt x="978369" y="704858"/>
                  </a:lnTo>
                  <a:lnTo>
                    <a:pt x="939234" y="719076"/>
                  </a:lnTo>
                  <a:lnTo>
                    <a:pt x="900099" y="738626"/>
                  </a:lnTo>
                  <a:lnTo>
                    <a:pt x="860964" y="758176"/>
                  </a:lnTo>
                  <a:lnTo>
                    <a:pt x="821829" y="772394"/>
                  </a:lnTo>
                  <a:lnTo>
                    <a:pt x="782695" y="781788"/>
                  </a:lnTo>
                  <a:lnTo>
                    <a:pt x="743560" y="786866"/>
                  </a:lnTo>
                  <a:lnTo>
                    <a:pt x="704425" y="788135"/>
                  </a:lnTo>
                  <a:lnTo>
                    <a:pt x="665290" y="786104"/>
                  </a:lnTo>
                  <a:lnTo>
                    <a:pt x="626156" y="781280"/>
                  </a:lnTo>
                  <a:lnTo>
                    <a:pt x="587021" y="774171"/>
                  </a:lnTo>
                  <a:lnTo>
                    <a:pt x="547886" y="765285"/>
                  </a:lnTo>
                  <a:lnTo>
                    <a:pt x="508751" y="755129"/>
                  </a:lnTo>
                  <a:lnTo>
                    <a:pt x="469617" y="744211"/>
                  </a:lnTo>
                  <a:lnTo>
                    <a:pt x="430482" y="733040"/>
                  </a:lnTo>
                  <a:lnTo>
                    <a:pt x="391347" y="722122"/>
                  </a:lnTo>
                  <a:lnTo>
                    <a:pt x="352212" y="711967"/>
                  </a:lnTo>
                  <a:lnTo>
                    <a:pt x="313078" y="703080"/>
                  </a:lnTo>
                  <a:lnTo>
                    <a:pt x="273943" y="695971"/>
                  </a:lnTo>
                  <a:lnTo>
                    <a:pt x="234808" y="691147"/>
                  </a:lnTo>
                  <a:lnTo>
                    <a:pt x="195673" y="689116"/>
                  </a:lnTo>
                  <a:lnTo>
                    <a:pt x="156539" y="690386"/>
                  </a:lnTo>
                  <a:lnTo>
                    <a:pt x="117404" y="695463"/>
                  </a:lnTo>
                  <a:lnTo>
                    <a:pt x="78269" y="704858"/>
                  </a:lnTo>
                  <a:lnTo>
                    <a:pt x="39134" y="719076"/>
                  </a:lnTo>
                  <a:lnTo>
                    <a:pt x="0" y="738626"/>
                  </a:lnTo>
                  <a:lnTo>
                    <a:pt x="0" y="49509"/>
                  </a:lnTo>
                  <a:close/>
                </a:path>
              </a:pathLst>
            </a:custGeom>
            <a:ln w="9999">
              <a:solidFill>
                <a:srgbClr val="A1957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690299" y="1060924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spc="-15">
                <a:latin typeface="黑体"/>
                <a:cs typeface="黑体"/>
              </a:rPr>
              <a:t>易错提示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900956"/>
            <a:ext cx="9144000" cy="4957445"/>
            <a:chOff x="0" y="1900956"/>
            <a:chExt cx="9144000" cy="4957445"/>
          </a:xfrm>
        </p:grpSpPr>
        <p:sp>
          <p:nvSpPr>
            <p:cNvPr id="3" name="object 3"/>
            <p:cNvSpPr/>
            <p:nvPr/>
          </p:nvSpPr>
          <p:spPr>
            <a:xfrm>
              <a:off x="827583" y="1916831"/>
              <a:ext cx="7057390" cy="4032885"/>
            </a:xfrm>
            <a:custGeom>
              <a:rect l="l" t="t" r="r" b="b"/>
              <a:pathLst>
                <a:path w="7057390" h="4032885">
                  <a:moveTo>
                    <a:pt x="0" y="672088"/>
                  </a:moveTo>
                  <a:lnTo>
                    <a:pt x="1687" y="624090"/>
                  </a:lnTo>
                  <a:lnTo>
                    <a:pt x="6674" y="577003"/>
                  </a:lnTo>
                  <a:lnTo>
                    <a:pt x="14846" y="530941"/>
                  </a:lnTo>
                  <a:lnTo>
                    <a:pt x="26089" y="486017"/>
                  </a:lnTo>
                  <a:lnTo>
                    <a:pt x="40291" y="442345"/>
                  </a:lnTo>
                  <a:lnTo>
                    <a:pt x="57337" y="400039"/>
                  </a:lnTo>
                  <a:lnTo>
                    <a:pt x="77114" y="359212"/>
                  </a:lnTo>
                  <a:lnTo>
                    <a:pt x="99507" y="319979"/>
                  </a:lnTo>
                  <a:lnTo>
                    <a:pt x="124404" y="282452"/>
                  </a:lnTo>
                  <a:lnTo>
                    <a:pt x="151689" y="246746"/>
                  </a:lnTo>
                  <a:lnTo>
                    <a:pt x="181251" y="212975"/>
                  </a:lnTo>
                  <a:lnTo>
                    <a:pt x="212974" y="181251"/>
                  </a:lnTo>
                  <a:lnTo>
                    <a:pt x="246745" y="151690"/>
                  </a:lnTo>
                  <a:lnTo>
                    <a:pt x="282451" y="124404"/>
                  </a:lnTo>
                  <a:lnTo>
                    <a:pt x="319978" y="99508"/>
                  </a:lnTo>
                  <a:lnTo>
                    <a:pt x="359211" y="77114"/>
                  </a:lnTo>
                  <a:lnTo>
                    <a:pt x="400038" y="57338"/>
                  </a:lnTo>
                  <a:lnTo>
                    <a:pt x="442344" y="40292"/>
                  </a:lnTo>
                  <a:lnTo>
                    <a:pt x="486016" y="26090"/>
                  </a:lnTo>
                  <a:lnTo>
                    <a:pt x="530940" y="14846"/>
                  </a:lnTo>
                  <a:lnTo>
                    <a:pt x="577002" y="6674"/>
                  </a:lnTo>
                  <a:lnTo>
                    <a:pt x="624089" y="1687"/>
                  </a:lnTo>
                  <a:lnTo>
                    <a:pt x="672087" y="0"/>
                  </a:lnTo>
                  <a:lnTo>
                    <a:pt x="6384696" y="0"/>
                  </a:lnTo>
                  <a:lnTo>
                    <a:pt x="6432691" y="1687"/>
                  </a:lnTo>
                  <a:lnTo>
                    <a:pt x="6479778" y="6674"/>
                  </a:lnTo>
                  <a:lnTo>
                    <a:pt x="6525840" y="14846"/>
                  </a:lnTo>
                  <a:lnTo>
                    <a:pt x="6570764" y="26090"/>
                  </a:lnTo>
                  <a:lnTo>
                    <a:pt x="6614436" y="40291"/>
                  </a:lnTo>
                  <a:lnTo>
                    <a:pt x="6656743" y="57337"/>
                  </a:lnTo>
                  <a:lnTo>
                    <a:pt x="6697569" y="77114"/>
                  </a:lnTo>
                  <a:lnTo>
                    <a:pt x="6736803" y="99507"/>
                  </a:lnTo>
                  <a:lnTo>
                    <a:pt x="6774330" y="124404"/>
                  </a:lnTo>
                  <a:lnTo>
                    <a:pt x="6810035" y="151689"/>
                  </a:lnTo>
                  <a:lnTo>
                    <a:pt x="6843807" y="181251"/>
                  </a:lnTo>
                  <a:lnTo>
                    <a:pt x="6875530" y="212974"/>
                  </a:lnTo>
                  <a:lnTo>
                    <a:pt x="6905092" y="246745"/>
                  </a:lnTo>
                  <a:lnTo>
                    <a:pt x="6932377" y="282451"/>
                  </a:lnTo>
                  <a:lnTo>
                    <a:pt x="6957274" y="319978"/>
                  </a:lnTo>
                  <a:lnTo>
                    <a:pt x="6979667" y="359211"/>
                  </a:lnTo>
                  <a:lnTo>
                    <a:pt x="6999444" y="400038"/>
                  </a:lnTo>
                  <a:lnTo>
                    <a:pt x="7016490" y="442344"/>
                  </a:lnTo>
                  <a:lnTo>
                    <a:pt x="7030692" y="486016"/>
                  </a:lnTo>
                  <a:lnTo>
                    <a:pt x="7041936" y="530940"/>
                  </a:lnTo>
                  <a:lnTo>
                    <a:pt x="7050108" y="577003"/>
                  </a:lnTo>
                  <a:lnTo>
                    <a:pt x="7055095" y="624090"/>
                  </a:lnTo>
                  <a:lnTo>
                    <a:pt x="7056782" y="672088"/>
                  </a:lnTo>
                  <a:lnTo>
                    <a:pt x="7056784" y="3360360"/>
                  </a:lnTo>
                  <a:lnTo>
                    <a:pt x="7055095" y="3408357"/>
                  </a:lnTo>
                  <a:lnTo>
                    <a:pt x="7050108" y="3455444"/>
                  </a:lnTo>
                  <a:lnTo>
                    <a:pt x="7041936" y="3501506"/>
                  </a:lnTo>
                  <a:lnTo>
                    <a:pt x="7030692" y="3546430"/>
                  </a:lnTo>
                  <a:lnTo>
                    <a:pt x="7016491" y="3590102"/>
                  </a:lnTo>
                  <a:lnTo>
                    <a:pt x="6999444" y="3632409"/>
                  </a:lnTo>
                  <a:lnTo>
                    <a:pt x="6979668" y="3673235"/>
                  </a:lnTo>
                  <a:lnTo>
                    <a:pt x="6957275" y="3712469"/>
                  </a:lnTo>
                  <a:lnTo>
                    <a:pt x="6932378" y="3749995"/>
                  </a:lnTo>
                  <a:lnTo>
                    <a:pt x="6905092" y="3785701"/>
                  </a:lnTo>
                  <a:lnTo>
                    <a:pt x="6875531" y="3819473"/>
                  </a:lnTo>
                  <a:lnTo>
                    <a:pt x="6843808" y="3851196"/>
                  </a:lnTo>
                  <a:lnTo>
                    <a:pt x="6810036" y="3880757"/>
                  </a:lnTo>
                  <a:lnTo>
                    <a:pt x="6774330" y="3908043"/>
                  </a:lnTo>
                  <a:lnTo>
                    <a:pt x="6736804" y="3932939"/>
                  </a:lnTo>
                  <a:lnTo>
                    <a:pt x="6697570" y="3955333"/>
                  </a:lnTo>
                  <a:lnTo>
                    <a:pt x="6656744" y="3975109"/>
                  </a:lnTo>
                  <a:lnTo>
                    <a:pt x="6614438" y="3992155"/>
                  </a:lnTo>
                  <a:lnTo>
                    <a:pt x="6570766" y="4006357"/>
                  </a:lnTo>
                  <a:lnTo>
                    <a:pt x="6525842" y="4017601"/>
                  </a:lnTo>
                  <a:lnTo>
                    <a:pt x="6479779" y="4025773"/>
                  </a:lnTo>
                  <a:lnTo>
                    <a:pt x="6432692" y="4030760"/>
                  </a:lnTo>
                  <a:lnTo>
                    <a:pt x="6384695" y="4032447"/>
                  </a:lnTo>
                  <a:lnTo>
                    <a:pt x="672088" y="4032448"/>
                  </a:lnTo>
                  <a:lnTo>
                    <a:pt x="624090" y="4030760"/>
                  </a:lnTo>
                  <a:lnTo>
                    <a:pt x="577003" y="4025774"/>
                  </a:lnTo>
                  <a:lnTo>
                    <a:pt x="530941" y="4017601"/>
                  </a:lnTo>
                  <a:lnTo>
                    <a:pt x="486017" y="4006358"/>
                  </a:lnTo>
                  <a:lnTo>
                    <a:pt x="442345" y="3992156"/>
                  </a:lnTo>
                  <a:lnTo>
                    <a:pt x="400039" y="3975110"/>
                  </a:lnTo>
                  <a:lnTo>
                    <a:pt x="359212" y="3955333"/>
                  </a:lnTo>
                  <a:lnTo>
                    <a:pt x="319979" y="3932940"/>
                  </a:lnTo>
                  <a:lnTo>
                    <a:pt x="282452" y="3908044"/>
                  </a:lnTo>
                  <a:lnTo>
                    <a:pt x="246746" y="3880758"/>
                  </a:lnTo>
                  <a:lnTo>
                    <a:pt x="212975" y="3851196"/>
                  </a:lnTo>
                  <a:lnTo>
                    <a:pt x="181251" y="3819473"/>
                  </a:lnTo>
                  <a:lnTo>
                    <a:pt x="151690" y="3785702"/>
                  </a:lnTo>
                  <a:lnTo>
                    <a:pt x="124404" y="3749996"/>
                  </a:lnTo>
                  <a:lnTo>
                    <a:pt x="99508" y="3712469"/>
                  </a:lnTo>
                  <a:lnTo>
                    <a:pt x="77114" y="3673236"/>
                  </a:lnTo>
                  <a:lnTo>
                    <a:pt x="57338" y="3632409"/>
                  </a:lnTo>
                  <a:lnTo>
                    <a:pt x="40292" y="3590103"/>
                  </a:lnTo>
                  <a:lnTo>
                    <a:pt x="26090" y="3546431"/>
                  </a:lnTo>
                  <a:lnTo>
                    <a:pt x="14846" y="3501507"/>
                  </a:lnTo>
                  <a:lnTo>
                    <a:pt x="6674" y="3455445"/>
                  </a:lnTo>
                  <a:lnTo>
                    <a:pt x="1687" y="3408358"/>
                  </a:lnTo>
                  <a:lnTo>
                    <a:pt x="0" y="3360360"/>
                  </a:lnTo>
                  <a:lnTo>
                    <a:pt x="0" y="672088"/>
                  </a:lnTo>
                  <a:close/>
                </a:path>
              </a:pathLst>
            </a:custGeom>
            <a:ln w="31750">
              <a:solidFill>
                <a:srgbClr val="0000FF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665887" y="5905499"/>
              <a:ext cx="1478112" cy="9525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6007099"/>
              <a:ext cx="1265237" cy="8509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711700" y="6083299"/>
              <a:ext cx="1624012" cy="7747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98500" y="6222999"/>
              <a:ext cx="1265237" cy="63500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5800" y="6159499"/>
              <a:ext cx="1265237" cy="698500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606559" y="545739"/>
            <a:ext cx="1450340" cy="798195"/>
            <a:chOff x="606559" y="545739"/>
            <a:chExt cx="1450340" cy="798195"/>
          </a:xfrm>
        </p:grpSpPr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11559" y="550739"/>
              <a:ext cx="1440158" cy="787969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611559" y="550739"/>
              <a:ext cx="1440180" cy="788035"/>
            </a:xfrm>
            <a:custGeom>
              <a:rect l="l" t="t" r="r" b="b"/>
              <a:pathLst>
                <a:path w="1440180" h="788035">
                  <a:moveTo>
                    <a:pt x="0" y="49426"/>
                  </a:moveTo>
                  <a:lnTo>
                    <a:pt x="36003" y="27416"/>
                  </a:lnTo>
                  <a:lnTo>
                    <a:pt x="72007" y="12356"/>
                  </a:lnTo>
                  <a:lnTo>
                    <a:pt x="108011" y="3475"/>
                  </a:lnTo>
                  <a:lnTo>
                    <a:pt x="144015" y="0"/>
                  </a:lnTo>
                  <a:lnTo>
                    <a:pt x="180019" y="1158"/>
                  </a:lnTo>
                  <a:lnTo>
                    <a:pt x="252027" y="14287"/>
                  </a:lnTo>
                  <a:lnTo>
                    <a:pt x="324035" y="36683"/>
                  </a:lnTo>
                  <a:lnTo>
                    <a:pt x="360039" y="49426"/>
                  </a:lnTo>
                  <a:lnTo>
                    <a:pt x="396043" y="62169"/>
                  </a:lnTo>
                  <a:lnTo>
                    <a:pt x="468051" y="84565"/>
                  </a:lnTo>
                  <a:lnTo>
                    <a:pt x="540059" y="97694"/>
                  </a:lnTo>
                  <a:lnTo>
                    <a:pt x="576063" y="98852"/>
                  </a:lnTo>
                  <a:lnTo>
                    <a:pt x="612067" y="95377"/>
                  </a:lnTo>
                  <a:lnTo>
                    <a:pt x="648071" y="86495"/>
                  </a:lnTo>
                  <a:lnTo>
                    <a:pt x="684075" y="71436"/>
                  </a:lnTo>
                  <a:lnTo>
                    <a:pt x="720079" y="49426"/>
                  </a:lnTo>
                  <a:lnTo>
                    <a:pt x="756083" y="27416"/>
                  </a:lnTo>
                  <a:lnTo>
                    <a:pt x="792087" y="12356"/>
                  </a:lnTo>
                  <a:lnTo>
                    <a:pt x="828091" y="3475"/>
                  </a:lnTo>
                  <a:lnTo>
                    <a:pt x="864095" y="0"/>
                  </a:lnTo>
                  <a:lnTo>
                    <a:pt x="900099" y="1158"/>
                  </a:lnTo>
                  <a:lnTo>
                    <a:pt x="972107" y="14287"/>
                  </a:lnTo>
                  <a:lnTo>
                    <a:pt x="1044115" y="36683"/>
                  </a:lnTo>
                  <a:lnTo>
                    <a:pt x="1080119" y="49426"/>
                  </a:lnTo>
                  <a:lnTo>
                    <a:pt x="1116123" y="62169"/>
                  </a:lnTo>
                  <a:lnTo>
                    <a:pt x="1188131" y="84565"/>
                  </a:lnTo>
                  <a:lnTo>
                    <a:pt x="1260139" y="97694"/>
                  </a:lnTo>
                  <a:lnTo>
                    <a:pt x="1296143" y="98852"/>
                  </a:lnTo>
                  <a:lnTo>
                    <a:pt x="1332147" y="95377"/>
                  </a:lnTo>
                  <a:lnTo>
                    <a:pt x="1368151" y="86495"/>
                  </a:lnTo>
                  <a:lnTo>
                    <a:pt x="1404155" y="71436"/>
                  </a:lnTo>
                  <a:lnTo>
                    <a:pt x="1440158" y="49426"/>
                  </a:lnTo>
                  <a:lnTo>
                    <a:pt x="1440158" y="738542"/>
                  </a:lnTo>
                  <a:lnTo>
                    <a:pt x="1404155" y="760552"/>
                  </a:lnTo>
                  <a:lnTo>
                    <a:pt x="1368151" y="775612"/>
                  </a:lnTo>
                  <a:lnTo>
                    <a:pt x="1332147" y="784493"/>
                  </a:lnTo>
                  <a:lnTo>
                    <a:pt x="1296143" y="787969"/>
                  </a:lnTo>
                  <a:lnTo>
                    <a:pt x="1260139" y="786810"/>
                  </a:lnTo>
                  <a:lnTo>
                    <a:pt x="1188131" y="773681"/>
                  </a:lnTo>
                  <a:lnTo>
                    <a:pt x="1116123" y="751285"/>
                  </a:lnTo>
                  <a:lnTo>
                    <a:pt x="1080119" y="738542"/>
                  </a:lnTo>
                  <a:lnTo>
                    <a:pt x="1044115" y="725800"/>
                  </a:lnTo>
                  <a:lnTo>
                    <a:pt x="1008111" y="713829"/>
                  </a:lnTo>
                  <a:lnTo>
                    <a:pt x="972107" y="703403"/>
                  </a:lnTo>
                  <a:lnTo>
                    <a:pt x="936103" y="695294"/>
                  </a:lnTo>
                  <a:lnTo>
                    <a:pt x="900099" y="690274"/>
                  </a:lnTo>
                  <a:lnTo>
                    <a:pt x="864095" y="689116"/>
                  </a:lnTo>
                  <a:lnTo>
                    <a:pt x="828091" y="692591"/>
                  </a:lnTo>
                  <a:lnTo>
                    <a:pt x="792087" y="701473"/>
                  </a:lnTo>
                  <a:lnTo>
                    <a:pt x="756083" y="716532"/>
                  </a:lnTo>
                  <a:lnTo>
                    <a:pt x="720079" y="738542"/>
                  </a:lnTo>
                  <a:lnTo>
                    <a:pt x="684075" y="760552"/>
                  </a:lnTo>
                  <a:lnTo>
                    <a:pt x="648071" y="775612"/>
                  </a:lnTo>
                  <a:lnTo>
                    <a:pt x="612067" y="784493"/>
                  </a:lnTo>
                  <a:lnTo>
                    <a:pt x="576063" y="787969"/>
                  </a:lnTo>
                  <a:lnTo>
                    <a:pt x="540059" y="786810"/>
                  </a:lnTo>
                  <a:lnTo>
                    <a:pt x="468051" y="773681"/>
                  </a:lnTo>
                  <a:lnTo>
                    <a:pt x="396043" y="751285"/>
                  </a:lnTo>
                  <a:lnTo>
                    <a:pt x="360039" y="738542"/>
                  </a:lnTo>
                  <a:lnTo>
                    <a:pt x="324035" y="725800"/>
                  </a:lnTo>
                  <a:lnTo>
                    <a:pt x="288031" y="713829"/>
                  </a:lnTo>
                  <a:lnTo>
                    <a:pt x="252027" y="703403"/>
                  </a:lnTo>
                  <a:lnTo>
                    <a:pt x="216023" y="695294"/>
                  </a:lnTo>
                  <a:lnTo>
                    <a:pt x="180019" y="690274"/>
                  </a:lnTo>
                  <a:lnTo>
                    <a:pt x="144015" y="689116"/>
                  </a:lnTo>
                  <a:lnTo>
                    <a:pt x="108011" y="692591"/>
                  </a:lnTo>
                  <a:lnTo>
                    <a:pt x="72007" y="701473"/>
                  </a:lnTo>
                  <a:lnTo>
                    <a:pt x="36003" y="716532"/>
                  </a:lnTo>
                  <a:lnTo>
                    <a:pt x="0" y="738542"/>
                  </a:lnTo>
                  <a:lnTo>
                    <a:pt x="0" y="49426"/>
                  </a:lnTo>
                  <a:close/>
                </a:path>
              </a:pathLst>
            </a:custGeom>
            <a:ln w="9999">
              <a:solidFill>
                <a:srgbClr val="A1957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690299" y="700883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20">
                <a:solidFill>
                  <a:srgbClr val="C00000"/>
                </a:solidFill>
                <a:latin typeface="黑体"/>
                <a:cs typeface="黑体"/>
              </a:rPr>
              <a:t>会认字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8</a:t>
            </a:fld>
          </a:p>
        </p:txBody>
      </p:sp>
      <p:sp>
        <p:nvSpPr>
          <p:cNvPr id="13" name="object 13"/>
          <p:cNvSpPr txBox="1"/>
          <p:nvPr/>
        </p:nvSpPr>
        <p:spPr>
          <a:xfrm>
            <a:off x="2490500" y="3896479"/>
            <a:ext cx="4648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145665"/>
                <a:tab pos="3212465"/>
              </a:tabLst>
            </a:pPr>
            <a:r>
              <a:rPr sz="2800">
                <a:latin typeface="新宋体"/>
                <a:cs typeface="新宋体"/>
              </a:rPr>
              <a:t>组词：演</a:t>
            </a:r>
            <a:r>
              <a:rPr sz="2800" spc="-50">
                <a:latin typeface="新宋体"/>
                <a:cs typeface="新宋体"/>
              </a:rPr>
              <a:t>奏</a:t>
            </a:r>
            <a:r>
              <a:rPr sz="2800">
                <a:latin typeface="新宋体"/>
                <a:cs typeface="新宋体"/>
              </a:rPr>
              <a:t>	伴</a:t>
            </a:r>
            <a:r>
              <a:rPr sz="2800" spc="-50">
                <a:latin typeface="新宋体"/>
                <a:cs typeface="新宋体"/>
              </a:rPr>
              <a:t>奏</a:t>
            </a:r>
            <a:r>
              <a:rPr sz="2800">
                <a:latin typeface="新宋体"/>
                <a:cs typeface="新宋体"/>
              </a:rPr>
              <a:t>	先斩后</a:t>
            </a:r>
            <a:r>
              <a:rPr sz="2800" spc="-50">
                <a:latin typeface="新宋体"/>
                <a:cs typeface="新宋体"/>
              </a:rPr>
              <a:t>奏</a:t>
            </a:r>
            <a:endParaRPr sz="2800">
              <a:latin typeface="新宋体"/>
              <a:cs typeface="新宋体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490500" y="4976599"/>
            <a:ext cx="3581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856865"/>
              </a:tabLst>
            </a:pPr>
            <a:r>
              <a:rPr sz="2800">
                <a:latin typeface="新宋体"/>
                <a:cs typeface="新宋体"/>
              </a:rPr>
              <a:t>组词：呢喃细</a:t>
            </a:r>
            <a:r>
              <a:rPr sz="2800" spc="-50">
                <a:latin typeface="新宋体"/>
                <a:cs typeface="新宋体"/>
              </a:rPr>
              <a:t>语</a:t>
            </a:r>
            <a:r>
              <a:rPr sz="2800">
                <a:latin typeface="新宋体"/>
                <a:cs typeface="新宋体"/>
              </a:rPr>
              <a:t>	毛</a:t>
            </a:r>
            <a:r>
              <a:rPr sz="2800" spc="-50">
                <a:latin typeface="新宋体"/>
                <a:cs typeface="新宋体"/>
              </a:rPr>
              <a:t>呢</a:t>
            </a:r>
            <a:endParaRPr sz="2800">
              <a:latin typeface="新宋体"/>
              <a:cs typeface="新宋体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482388" y="3839259"/>
            <a:ext cx="485140" cy="16541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4215"/>
              </a:lnSpc>
              <a:spcBef>
                <a:spcPts val="100"/>
              </a:spcBef>
            </a:pPr>
            <a:r>
              <a:rPr sz="3600" b="1">
                <a:solidFill>
                  <a:srgbClr val="0000FF"/>
                </a:solidFill>
                <a:latin typeface="Microsoft JhengHei"/>
                <a:cs typeface="Microsoft JhengHei"/>
              </a:rPr>
              <a:t>奏</a:t>
            </a:r>
            <a:endParaRPr sz="3600">
              <a:latin typeface="Microsoft JhengHei"/>
              <a:cs typeface="Microsoft JhengHei"/>
            </a:endParaRPr>
          </a:p>
          <a:p>
            <a:pPr marL="65405">
              <a:lnSpc>
                <a:spcPts val="3735"/>
              </a:lnSpc>
            </a:pPr>
            <a:r>
              <a:rPr sz="3200" spc="-25">
                <a:latin typeface="黑体"/>
                <a:cs typeface="黑体"/>
              </a:rPr>
              <a:t>ní</a:t>
            </a:r>
            <a:endParaRPr sz="32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550"/>
              </a:spcBef>
            </a:pPr>
            <a:r>
              <a:rPr sz="3600" b="1">
                <a:solidFill>
                  <a:srgbClr val="0000FF"/>
                </a:solidFill>
                <a:latin typeface="Microsoft JhengHei"/>
                <a:cs typeface="Microsoft JhengHei"/>
              </a:rPr>
              <a:t>呢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490500" y="2577678"/>
            <a:ext cx="4648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145665"/>
                <a:tab pos="3212465"/>
              </a:tabLst>
            </a:pPr>
            <a:r>
              <a:rPr sz="2800">
                <a:latin typeface="新宋体"/>
                <a:cs typeface="新宋体"/>
              </a:rPr>
              <a:t>组词：美</a:t>
            </a:r>
            <a:r>
              <a:rPr sz="2800" spc="-50">
                <a:latin typeface="新宋体"/>
                <a:cs typeface="新宋体"/>
              </a:rPr>
              <a:t>妙</a:t>
            </a:r>
            <a:r>
              <a:rPr sz="2800">
                <a:latin typeface="新宋体"/>
                <a:cs typeface="新宋体"/>
              </a:rPr>
              <a:t>	妙</a:t>
            </a:r>
            <a:r>
              <a:rPr sz="2800" spc="-50">
                <a:latin typeface="新宋体"/>
                <a:cs typeface="新宋体"/>
              </a:rPr>
              <a:t>计</a:t>
            </a:r>
            <a:r>
              <a:rPr sz="2800">
                <a:latin typeface="新宋体"/>
                <a:cs typeface="新宋体"/>
              </a:rPr>
              <a:t>	妙不可</a:t>
            </a:r>
            <a:r>
              <a:rPr sz="2800" spc="-50">
                <a:latin typeface="新宋体"/>
                <a:cs typeface="新宋体"/>
              </a:rPr>
              <a:t>言</a:t>
            </a:r>
            <a:endParaRPr sz="2800">
              <a:latin typeface="新宋体"/>
              <a:cs typeface="新宋体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1266363" y="1847001"/>
            <a:ext cx="996950" cy="1947545"/>
          </a:xfrm>
          <a:prstGeom prst="rect">
            <a:avLst/>
          </a:prstGeom>
        </p:spPr>
        <p:txBody>
          <a:bodyPr vert="horz" wrap="square" lIns="0" tIns="9969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785"/>
              </a:spcBef>
            </a:pPr>
            <a:r>
              <a:rPr sz="3200" b="0" spc="-20">
                <a:solidFill>
                  <a:srgbClr val="000000"/>
                </a:solidFill>
                <a:latin typeface="微软雅黑"/>
                <a:cs typeface="微软雅黑"/>
              </a:rPr>
              <a:t>miào</a:t>
            </a:r>
            <a:endParaRPr sz="3200">
              <a:latin typeface="微软雅黑"/>
              <a:cs typeface="微软雅黑"/>
            </a:endParaRPr>
          </a:p>
          <a:p>
            <a:pPr marR="74295" algn="ctr">
              <a:lnSpc>
                <a:spcPct val="100000"/>
              </a:lnSpc>
              <a:spcBef>
                <a:spcPts val="775"/>
              </a:spcBef>
            </a:pPr>
            <a:r>
              <a:rPr sz="3600">
                <a:solidFill>
                  <a:srgbClr val="0000FF"/>
                </a:solidFill>
              </a:rPr>
              <a:t>妙</a:t>
            </a:r>
            <a:endParaRPr sz="3600"/>
          </a:p>
          <a:p>
            <a:pPr marL="137160">
              <a:lnSpc>
                <a:spcPct val="100000"/>
              </a:lnSpc>
              <a:spcBef>
                <a:spcPts val="1675"/>
              </a:spcBef>
            </a:pPr>
            <a:r>
              <a:rPr sz="3200" b="0" spc="-25">
                <a:solidFill>
                  <a:srgbClr val="000000"/>
                </a:solidFill>
                <a:latin typeface="黑体"/>
                <a:cs typeface="黑体"/>
              </a:rPr>
              <a:t>zòu</a:t>
            </a:r>
            <a:endParaRPr sz="32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27583" y="1916831"/>
            <a:ext cx="7057390" cy="3312795"/>
          </a:xfrm>
          <a:custGeom>
            <a:rect l="l" t="t" r="r" b="b"/>
            <a:pathLst>
              <a:path w="7057390" h="3312795">
                <a:moveTo>
                  <a:pt x="0" y="552072"/>
                </a:moveTo>
                <a:lnTo>
                  <a:pt x="2026" y="504437"/>
                </a:lnTo>
                <a:lnTo>
                  <a:pt x="7995" y="457928"/>
                </a:lnTo>
                <a:lnTo>
                  <a:pt x="17740" y="412709"/>
                </a:lnTo>
                <a:lnTo>
                  <a:pt x="31097" y="368947"/>
                </a:lnTo>
                <a:lnTo>
                  <a:pt x="47898" y="326807"/>
                </a:lnTo>
                <a:lnTo>
                  <a:pt x="67979" y="286455"/>
                </a:lnTo>
                <a:lnTo>
                  <a:pt x="91174" y="248057"/>
                </a:lnTo>
                <a:lnTo>
                  <a:pt x="117318" y="211779"/>
                </a:lnTo>
                <a:lnTo>
                  <a:pt x="146243" y="177786"/>
                </a:lnTo>
                <a:lnTo>
                  <a:pt x="177785" y="146244"/>
                </a:lnTo>
                <a:lnTo>
                  <a:pt x="211778" y="117318"/>
                </a:lnTo>
                <a:lnTo>
                  <a:pt x="248057" y="91175"/>
                </a:lnTo>
                <a:lnTo>
                  <a:pt x="286454" y="67980"/>
                </a:lnTo>
                <a:lnTo>
                  <a:pt x="326806" y="47899"/>
                </a:lnTo>
                <a:lnTo>
                  <a:pt x="368946" y="31097"/>
                </a:lnTo>
                <a:lnTo>
                  <a:pt x="412708" y="17740"/>
                </a:lnTo>
                <a:lnTo>
                  <a:pt x="457927" y="7995"/>
                </a:lnTo>
                <a:lnTo>
                  <a:pt x="504436" y="2026"/>
                </a:lnTo>
                <a:lnTo>
                  <a:pt x="552071" y="0"/>
                </a:lnTo>
                <a:lnTo>
                  <a:pt x="6504711" y="0"/>
                </a:lnTo>
                <a:lnTo>
                  <a:pt x="6552344" y="2026"/>
                </a:lnTo>
                <a:lnTo>
                  <a:pt x="6598854" y="7995"/>
                </a:lnTo>
                <a:lnTo>
                  <a:pt x="6644073" y="17740"/>
                </a:lnTo>
                <a:lnTo>
                  <a:pt x="6687835" y="31096"/>
                </a:lnTo>
                <a:lnTo>
                  <a:pt x="6729975" y="47898"/>
                </a:lnTo>
                <a:lnTo>
                  <a:pt x="6770326" y="67979"/>
                </a:lnTo>
                <a:lnTo>
                  <a:pt x="6808724" y="91174"/>
                </a:lnTo>
                <a:lnTo>
                  <a:pt x="6845003" y="117317"/>
                </a:lnTo>
                <a:lnTo>
                  <a:pt x="6878996" y="146243"/>
                </a:lnTo>
                <a:lnTo>
                  <a:pt x="6910538" y="177785"/>
                </a:lnTo>
                <a:lnTo>
                  <a:pt x="6939464" y="211778"/>
                </a:lnTo>
                <a:lnTo>
                  <a:pt x="6965607" y="248057"/>
                </a:lnTo>
                <a:lnTo>
                  <a:pt x="6988802" y="286454"/>
                </a:lnTo>
                <a:lnTo>
                  <a:pt x="7008883" y="326806"/>
                </a:lnTo>
                <a:lnTo>
                  <a:pt x="7025685" y="368946"/>
                </a:lnTo>
                <a:lnTo>
                  <a:pt x="7039042" y="412708"/>
                </a:lnTo>
                <a:lnTo>
                  <a:pt x="7048787" y="457927"/>
                </a:lnTo>
                <a:lnTo>
                  <a:pt x="7054756" y="504437"/>
                </a:lnTo>
                <a:lnTo>
                  <a:pt x="7056782" y="552072"/>
                </a:lnTo>
                <a:lnTo>
                  <a:pt x="7056784" y="2760295"/>
                </a:lnTo>
                <a:lnTo>
                  <a:pt x="7054756" y="2807929"/>
                </a:lnTo>
                <a:lnTo>
                  <a:pt x="7048787" y="2854439"/>
                </a:lnTo>
                <a:lnTo>
                  <a:pt x="7039042" y="2899658"/>
                </a:lnTo>
                <a:lnTo>
                  <a:pt x="7025685" y="2943420"/>
                </a:lnTo>
                <a:lnTo>
                  <a:pt x="7008884" y="2985560"/>
                </a:lnTo>
                <a:lnTo>
                  <a:pt x="6988802" y="3025912"/>
                </a:lnTo>
                <a:lnTo>
                  <a:pt x="6965607" y="3064309"/>
                </a:lnTo>
                <a:lnTo>
                  <a:pt x="6939464" y="3100588"/>
                </a:lnTo>
                <a:lnTo>
                  <a:pt x="6910539" y="3134581"/>
                </a:lnTo>
                <a:lnTo>
                  <a:pt x="6878997" y="3166123"/>
                </a:lnTo>
                <a:lnTo>
                  <a:pt x="6845003" y="3195049"/>
                </a:lnTo>
                <a:lnTo>
                  <a:pt x="6808725" y="3221192"/>
                </a:lnTo>
                <a:lnTo>
                  <a:pt x="6770327" y="3244387"/>
                </a:lnTo>
                <a:lnTo>
                  <a:pt x="6729976" y="3264468"/>
                </a:lnTo>
                <a:lnTo>
                  <a:pt x="6687836" y="3281270"/>
                </a:lnTo>
                <a:lnTo>
                  <a:pt x="6644074" y="3294626"/>
                </a:lnTo>
                <a:lnTo>
                  <a:pt x="6598855" y="3304372"/>
                </a:lnTo>
                <a:lnTo>
                  <a:pt x="6552346" y="3310341"/>
                </a:lnTo>
                <a:lnTo>
                  <a:pt x="6504711" y="3312367"/>
                </a:lnTo>
                <a:lnTo>
                  <a:pt x="552072" y="3312367"/>
                </a:lnTo>
                <a:lnTo>
                  <a:pt x="504437" y="3310340"/>
                </a:lnTo>
                <a:lnTo>
                  <a:pt x="457928" y="3304371"/>
                </a:lnTo>
                <a:lnTo>
                  <a:pt x="412709" y="3294626"/>
                </a:lnTo>
                <a:lnTo>
                  <a:pt x="368947" y="3281269"/>
                </a:lnTo>
                <a:lnTo>
                  <a:pt x="326807" y="3264468"/>
                </a:lnTo>
                <a:lnTo>
                  <a:pt x="286455" y="3244387"/>
                </a:lnTo>
                <a:lnTo>
                  <a:pt x="248057" y="3221192"/>
                </a:lnTo>
                <a:lnTo>
                  <a:pt x="211779" y="3195048"/>
                </a:lnTo>
                <a:lnTo>
                  <a:pt x="177786" y="3166123"/>
                </a:lnTo>
                <a:lnTo>
                  <a:pt x="146244" y="3134581"/>
                </a:lnTo>
                <a:lnTo>
                  <a:pt x="117318" y="3100588"/>
                </a:lnTo>
                <a:lnTo>
                  <a:pt x="91175" y="3064309"/>
                </a:lnTo>
                <a:lnTo>
                  <a:pt x="67980" y="3025911"/>
                </a:lnTo>
                <a:lnTo>
                  <a:pt x="47899" y="2985560"/>
                </a:lnTo>
                <a:lnTo>
                  <a:pt x="31097" y="2943420"/>
                </a:lnTo>
                <a:lnTo>
                  <a:pt x="17740" y="2899658"/>
                </a:lnTo>
                <a:lnTo>
                  <a:pt x="7995" y="2854439"/>
                </a:lnTo>
                <a:lnTo>
                  <a:pt x="2026" y="2807929"/>
                </a:lnTo>
                <a:lnTo>
                  <a:pt x="0" y="2760295"/>
                </a:lnTo>
                <a:lnTo>
                  <a:pt x="0" y="552072"/>
                </a:lnTo>
                <a:close/>
              </a:path>
            </a:pathLst>
          </a:custGeom>
          <a:ln w="31750">
            <a:solidFill>
              <a:srgbClr val="0000FF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665887" y="5905500"/>
            <a:ext cx="1478112" cy="9525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6007100"/>
            <a:ext cx="1265237" cy="8509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6438900" y="5943600"/>
            <a:ext cx="1624012" cy="914400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685800" y="6159500"/>
            <a:ext cx="1278255" cy="698500"/>
            <a:chOff x="685800" y="6159500"/>
            <a:chExt cx="1278255" cy="698500"/>
          </a:xfrm>
        </p:grpSpPr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98500" y="6223000"/>
              <a:ext cx="1265237" cy="63500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5800" y="6159500"/>
              <a:ext cx="1265237" cy="698500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606559" y="545739"/>
            <a:ext cx="1450340" cy="798195"/>
            <a:chOff x="606559" y="545739"/>
            <a:chExt cx="1450340" cy="798195"/>
          </a:xfrm>
        </p:grpSpPr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11559" y="550739"/>
              <a:ext cx="1440158" cy="787969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611559" y="550739"/>
              <a:ext cx="1440180" cy="788035"/>
            </a:xfrm>
            <a:custGeom>
              <a:rect l="l" t="t" r="r" b="b"/>
              <a:pathLst>
                <a:path w="1440180" h="788035">
                  <a:moveTo>
                    <a:pt x="0" y="49426"/>
                  </a:moveTo>
                  <a:lnTo>
                    <a:pt x="36003" y="27416"/>
                  </a:lnTo>
                  <a:lnTo>
                    <a:pt x="72007" y="12356"/>
                  </a:lnTo>
                  <a:lnTo>
                    <a:pt x="108011" y="3475"/>
                  </a:lnTo>
                  <a:lnTo>
                    <a:pt x="144015" y="0"/>
                  </a:lnTo>
                  <a:lnTo>
                    <a:pt x="180019" y="1158"/>
                  </a:lnTo>
                  <a:lnTo>
                    <a:pt x="252027" y="14287"/>
                  </a:lnTo>
                  <a:lnTo>
                    <a:pt x="324035" y="36683"/>
                  </a:lnTo>
                  <a:lnTo>
                    <a:pt x="360039" y="49426"/>
                  </a:lnTo>
                  <a:lnTo>
                    <a:pt x="396043" y="62169"/>
                  </a:lnTo>
                  <a:lnTo>
                    <a:pt x="468051" y="84565"/>
                  </a:lnTo>
                  <a:lnTo>
                    <a:pt x="540059" y="97694"/>
                  </a:lnTo>
                  <a:lnTo>
                    <a:pt x="576063" y="98852"/>
                  </a:lnTo>
                  <a:lnTo>
                    <a:pt x="612067" y="95377"/>
                  </a:lnTo>
                  <a:lnTo>
                    <a:pt x="648071" y="86495"/>
                  </a:lnTo>
                  <a:lnTo>
                    <a:pt x="684075" y="71436"/>
                  </a:lnTo>
                  <a:lnTo>
                    <a:pt x="720079" y="49426"/>
                  </a:lnTo>
                  <a:lnTo>
                    <a:pt x="756083" y="27416"/>
                  </a:lnTo>
                  <a:lnTo>
                    <a:pt x="792087" y="12356"/>
                  </a:lnTo>
                  <a:lnTo>
                    <a:pt x="828091" y="3475"/>
                  </a:lnTo>
                  <a:lnTo>
                    <a:pt x="864095" y="0"/>
                  </a:lnTo>
                  <a:lnTo>
                    <a:pt x="900099" y="1158"/>
                  </a:lnTo>
                  <a:lnTo>
                    <a:pt x="972107" y="14287"/>
                  </a:lnTo>
                  <a:lnTo>
                    <a:pt x="1044115" y="36683"/>
                  </a:lnTo>
                  <a:lnTo>
                    <a:pt x="1080119" y="49426"/>
                  </a:lnTo>
                  <a:lnTo>
                    <a:pt x="1116123" y="62169"/>
                  </a:lnTo>
                  <a:lnTo>
                    <a:pt x="1188131" y="84565"/>
                  </a:lnTo>
                  <a:lnTo>
                    <a:pt x="1260139" y="97694"/>
                  </a:lnTo>
                  <a:lnTo>
                    <a:pt x="1296143" y="98852"/>
                  </a:lnTo>
                  <a:lnTo>
                    <a:pt x="1332147" y="95377"/>
                  </a:lnTo>
                  <a:lnTo>
                    <a:pt x="1368151" y="86495"/>
                  </a:lnTo>
                  <a:lnTo>
                    <a:pt x="1404155" y="71436"/>
                  </a:lnTo>
                  <a:lnTo>
                    <a:pt x="1440158" y="49426"/>
                  </a:lnTo>
                  <a:lnTo>
                    <a:pt x="1440158" y="738542"/>
                  </a:lnTo>
                  <a:lnTo>
                    <a:pt x="1404155" y="760552"/>
                  </a:lnTo>
                  <a:lnTo>
                    <a:pt x="1368151" y="775612"/>
                  </a:lnTo>
                  <a:lnTo>
                    <a:pt x="1332147" y="784493"/>
                  </a:lnTo>
                  <a:lnTo>
                    <a:pt x="1296143" y="787969"/>
                  </a:lnTo>
                  <a:lnTo>
                    <a:pt x="1260139" y="786810"/>
                  </a:lnTo>
                  <a:lnTo>
                    <a:pt x="1188131" y="773681"/>
                  </a:lnTo>
                  <a:lnTo>
                    <a:pt x="1116123" y="751285"/>
                  </a:lnTo>
                  <a:lnTo>
                    <a:pt x="1080119" y="738542"/>
                  </a:lnTo>
                  <a:lnTo>
                    <a:pt x="1044115" y="725800"/>
                  </a:lnTo>
                  <a:lnTo>
                    <a:pt x="1008111" y="713829"/>
                  </a:lnTo>
                  <a:lnTo>
                    <a:pt x="972107" y="703403"/>
                  </a:lnTo>
                  <a:lnTo>
                    <a:pt x="936103" y="695294"/>
                  </a:lnTo>
                  <a:lnTo>
                    <a:pt x="900099" y="690274"/>
                  </a:lnTo>
                  <a:lnTo>
                    <a:pt x="864095" y="689116"/>
                  </a:lnTo>
                  <a:lnTo>
                    <a:pt x="828091" y="692591"/>
                  </a:lnTo>
                  <a:lnTo>
                    <a:pt x="792087" y="701473"/>
                  </a:lnTo>
                  <a:lnTo>
                    <a:pt x="756083" y="716532"/>
                  </a:lnTo>
                  <a:lnTo>
                    <a:pt x="720079" y="738542"/>
                  </a:lnTo>
                  <a:lnTo>
                    <a:pt x="684075" y="760552"/>
                  </a:lnTo>
                  <a:lnTo>
                    <a:pt x="648071" y="775612"/>
                  </a:lnTo>
                  <a:lnTo>
                    <a:pt x="612067" y="784493"/>
                  </a:lnTo>
                  <a:lnTo>
                    <a:pt x="576063" y="787969"/>
                  </a:lnTo>
                  <a:lnTo>
                    <a:pt x="540059" y="786810"/>
                  </a:lnTo>
                  <a:lnTo>
                    <a:pt x="468051" y="773681"/>
                  </a:lnTo>
                  <a:lnTo>
                    <a:pt x="396043" y="751285"/>
                  </a:lnTo>
                  <a:lnTo>
                    <a:pt x="360039" y="738542"/>
                  </a:lnTo>
                  <a:lnTo>
                    <a:pt x="324035" y="725800"/>
                  </a:lnTo>
                  <a:lnTo>
                    <a:pt x="288031" y="713829"/>
                  </a:lnTo>
                  <a:lnTo>
                    <a:pt x="252027" y="703403"/>
                  </a:lnTo>
                  <a:lnTo>
                    <a:pt x="216023" y="695294"/>
                  </a:lnTo>
                  <a:lnTo>
                    <a:pt x="180019" y="690274"/>
                  </a:lnTo>
                  <a:lnTo>
                    <a:pt x="144015" y="689116"/>
                  </a:lnTo>
                  <a:lnTo>
                    <a:pt x="108011" y="692591"/>
                  </a:lnTo>
                  <a:lnTo>
                    <a:pt x="72007" y="701473"/>
                  </a:lnTo>
                  <a:lnTo>
                    <a:pt x="36003" y="716532"/>
                  </a:lnTo>
                  <a:lnTo>
                    <a:pt x="0" y="738542"/>
                  </a:lnTo>
                  <a:lnTo>
                    <a:pt x="0" y="49426"/>
                  </a:lnTo>
                  <a:close/>
                </a:path>
              </a:pathLst>
            </a:custGeom>
            <a:ln w="9999">
              <a:solidFill>
                <a:srgbClr val="A1957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690299" y="700883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20">
                <a:solidFill>
                  <a:srgbClr val="C00000"/>
                </a:solidFill>
                <a:latin typeface="黑体"/>
                <a:cs typeface="黑体"/>
              </a:rPr>
              <a:t>会认字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9</a:t>
            </a:fld>
          </a:p>
        </p:txBody>
      </p:sp>
      <p:sp>
        <p:nvSpPr>
          <p:cNvPr id="13" name="object 13"/>
          <p:cNvSpPr txBox="1"/>
          <p:nvPr/>
        </p:nvSpPr>
        <p:spPr>
          <a:xfrm>
            <a:off x="2490500" y="4111332"/>
            <a:ext cx="3937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145665"/>
                <a:tab pos="3212465"/>
              </a:tabLst>
            </a:pPr>
            <a:r>
              <a:rPr sz="2800">
                <a:latin typeface="新宋体"/>
                <a:cs typeface="新宋体"/>
              </a:rPr>
              <a:t>组词：雄</a:t>
            </a:r>
            <a:r>
              <a:rPr sz="2800" spc="-50">
                <a:latin typeface="新宋体"/>
                <a:cs typeface="新宋体"/>
              </a:rPr>
              <a:t>伟</a:t>
            </a:r>
            <a:r>
              <a:rPr sz="2800">
                <a:latin typeface="新宋体"/>
                <a:cs typeface="新宋体"/>
              </a:rPr>
              <a:t>	伟</a:t>
            </a:r>
            <a:r>
              <a:rPr sz="2800" spc="-50">
                <a:latin typeface="新宋体"/>
                <a:cs typeface="新宋体"/>
              </a:rPr>
              <a:t>大</a:t>
            </a:r>
            <a:r>
              <a:rPr sz="2800">
                <a:latin typeface="新宋体"/>
                <a:cs typeface="新宋体"/>
              </a:rPr>
              <a:t>	伟</a:t>
            </a:r>
            <a:r>
              <a:rPr sz="2800" spc="-50">
                <a:latin typeface="新宋体"/>
                <a:cs typeface="新宋体"/>
              </a:rPr>
              <a:t>岸</a:t>
            </a:r>
            <a:endParaRPr sz="2800">
              <a:latin typeface="新宋体"/>
              <a:cs typeface="新宋体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490500" y="2792531"/>
            <a:ext cx="1803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latin typeface="新宋体"/>
                <a:cs typeface="新宋体"/>
              </a:rPr>
              <a:t>组词：呢喃</a:t>
            </a:r>
            <a:endParaRPr sz="2800">
              <a:latin typeface="新宋体"/>
              <a:cs typeface="新宋体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624099" y="2792531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5">
                <a:latin typeface="新宋体"/>
                <a:cs typeface="新宋体"/>
              </a:rPr>
              <a:t>喃喃自语</a:t>
            </a:r>
            <a:endParaRPr sz="2800">
              <a:latin typeface="新宋体"/>
              <a:cs typeface="新宋体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391408" y="2114981"/>
            <a:ext cx="707390" cy="2513330"/>
          </a:xfrm>
          <a:prstGeom prst="rect">
            <a:avLst/>
          </a:prstGeom>
        </p:spPr>
        <p:txBody>
          <a:bodyPr vert="horz" wrap="square" lIns="0" tIns="74930" rIns="0" bIns="0" rtlCol="0">
            <a:spAutoFit/>
          </a:bodyPr>
          <a:lstStyle/>
          <a:p>
            <a:pPr marL="84455">
              <a:lnSpc>
                <a:spcPct val="100000"/>
              </a:lnSpc>
              <a:spcBef>
                <a:spcPts val="590"/>
              </a:spcBef>
            </a:pPr>
            <a:r>
              <a:rPr sz="3200" spc="-25">
                <a:latin typeface="黑体"/>
                <a:cs typeface="黑体"/>
              </a:rPr>
              <a:t>nán</a:t>
            </a:r>
            <a:endParaRPr sz="3200">
              <a:latin typeface="黑体"/>
              <a:cs typeface="黑体"/>
            </a:endParaRPr>
          </a:p>
          <a:p>
            <a:pPr marL="103505">
              <a:lnSpc>
                <a:spcPct val="100000"/>
              </a:lnSpc>
              <a:spcBef>
                <a:spcPts val="555"/>
              </a:spcBef>
            </a:pPr>
            <a:r>
              <a:rPr sz="3600" b="1">
                <a:solidFill>
                  <a:srgbClr val="0000FF"/>
                </a:solidFill>
                <a:latin typeface="Microsoft JhengHei"/>
                <a:cs typeface="Microsoft JhengHei"/>
              </a:rPr>
              <a:t>喃</a:t>
            </a:r>
            <a:endParaRPr sz="3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670"/>
              </a:spcBef>
            </a:pPr>
            <a:r>
              <a:rPr sz="3200" spc="-25">
                <a:latin typeface="黑体"/>
                <a:cs typeface="黑体"/>
              </a:rPr>
              <a:t>wǎi</a:t>
            </a:r>
            <a:endParaRPr sz="3200">
              <a:latin typeface="黑体"/>
              <a:cs typeface="黑体"/>
            </a:endParaRPr>
          </a:p>
          <a:p>
            <a:pPr marL="103505">
              <a:lnSpc>
                <a:spcPct val="100000"/>
              </a:lnSpc>
              <a:spcBef>
                <a:spcPts val="550"/>
              </a:spcBef>
            </a:pPr>
            <a:r>
              <a:rPr sz="3600" b="1">
                <a:solidFill>
                  <a:srgbClr val="0000FF"/>
                </a:solidFill>
                <a:latin typeface="Microsoft JhengHei"/>
                <a:cs typeface="Microsoft JhengHei"/>
              </a:rPr>
              <a:t>伟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665887" y="5905500"/>
            <a:ext cx="1478112" cy="9525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6007100"/>
            <a:ext cx="1265237" cy="8509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6438900" y="5943600"/>
            <a:ext cx="1624012" cy="914400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685800" y="6159500"/>
            <a:ext cx="1278255" cy="698500"/>
            <a:chOff x="685800" y="6159500"/>
            <a:chExt cx="1278255" cy="698500"/>
          </a:xfrm>
        </p:grpSpPr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98500" y="6223000"/>
              <a:ext cx="1265237" cy="6350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5800" y="6159500"/>
              <a:ext cx="1265237" cy="698500"/>
            </a:xfrm>
            <a:prstGeom prst="rect">
              <a:avLst/>
            </a:prstGeom>
          </p:spPr>
        </p:pic>
      </p:grpSp>
      <p:grpSp>
        <p:nvGrpSpPr>
          <p:cNvPr id="8" name="object 8"/>
          <p:cNvGrpSpPr/>
          <p:nvPr/>
        </p:nvGrpSpPr>
        <p:grpSpPr>
          <a:xfrm>
            <a:off x="678567" y="689755"/>
            <a:ext cx="1450340" cy="798195"/>
            <a:chOff x="678567" y="689755"/>
            <a:chExt cx="1450340" cy="798195"/>
          </a:xfrm>
        </p:grpSpPr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3567" y="694755"/>
              <a:ext cx="1440159" cy="787969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683567" y="694755"/>
              <a:ext cx="1440180" cy="788035"/>
            </a:xfrm>
            <a:custGeom>
              <a:rect l="l" t="t" r="r" b="b"/>
              <a:pathLst>
                <a:path w="1440180" h="788035">
                  <a:moveTo>
                    <a:pt x="0" y="49426"/>
                  </a:moveTo>
                  <a:lnTo>
                    <a:pt x="36003" y="27416"/>
                  </a:lnTo>
                  <a:lnTo>
                    <a:pt x="72007" y="12356"/>
                  </a:lnTo>
                  <a:lnTo>
                    <a:pt x="108011" y="3475"/>
                  </a:lnTo>
                  <a:lnTo>
                    <a:pt x="144015" y="0"/>
                  </a:lnTo>
                  <a:lnTo>
                    <a:pt x="180019" y="1158"/>
                  </a:lnTo>
                  <a:lnTo>
                    <a:pt x="252027" y="14287"/>
                  </a:lnTo>
                  <a:lnTo>
                    <a:pt x="324035" y="36683"/>
                  </a:lnTo>
                  <a:lnTo>
                    <a:pt x="360039" y="49426"/>
                  </a:lnTo>
                  <a:lnTo>
                    <a:pt x="396043" y="62168"/>
                  </a:lnTo>
                  <a:lnTo>
                    <a:pt x="432047" y="74139"/>
                  </a:lnTo>
                  <a:lnTo>
                    <a:pt x="468051" y="84565"/>
                  </a:lnTo>
                  <a:lnTo>
                    <a:pt x="504055" y="92674"/>
                  </a:lnTo>
                  <a:lnTo>
                    <a:pt x="540059" y="97694"/>
                  </a:lnTo>
                  <a:lnTo>
                    <a:pt x="576063" y="98852"/>
                  </a:lnTo>
                  <a:lnTo>
                    <a:pt x="612067" y="95377"/>
                  </a:lnTo>
                  <a:lnTo>
                    <a:pt x="648071" y="86496"/>
                  </a:lnTo>
                  <a:lnTo>
                    <a:pt x="684075" y="71436"/>
                  </a:lnTo>
                  <a:lnTo>
                    <a:pt x="720079" y="49426"/>
                  </a:lnTo>
                  <a:lnTo>
                    <a:pt x="756083" y="27416"/>
                  </a:lnTo>
                  <a:lnTo>
                    <a:pt x="792087" y="12356"/>
                  </a:lnTo>
                  <a:lnTo>
                    <a:pt x="828091" y="3475"/>
                  </a:lnTo>
                  <a:lnTo>
                    <a:pt x="864095" y="0"/>
                  </a:lnTo>
                  <a:lnTo>
                    <a:pt x="900099" y="1158"/>
                  </a:lnTo>
                  <a:lnTo>
                    <a:pt x="972107" y="14287"/>
                  </a:lnTo>
                  <a:lnTo>
                    <a:pt x="1044115" y="36683"/>
                  </a:lnTo>
                  <a:lnTo>
                    <a:pt x="1080119" y="49426"/>
                  </a:lnTo>
                  <a:lnTo>
                    <a:pt x="1116123" y="62168"/>
                  </a:lnTo>
                  <a:lnTo>
                    <a:pt x="1152127" y="74139"/>
                  </a:lnTo>
                  <a:lnTo>
                    <a:pt x="1188131" y="84565"/>
                  </a:lnTo>
                  <a:lnTo>
                    <a:pt x="1224135" y="92674"/>
                  </a:lnTo>
                  <a:lnTo>
                    <a:pt x="1260139" y="97694"/>
                  </a:lnTo>
                  <a:lnTo>
                    <a:pt x="1296143" y="98852"/>
                  </a:lnTo>
                  <a:lnTo>
                    <a:pt x="1332147" y="95377"/>
                  </a:lnTo>
                  <a:lnTo>
                    <a:pt x="1368151" y="86496"/>
                  </a:lnTo>
                  <a:lnTo>
                    <a:pt x="1404155" y="71436"/>
                  </a:lnTo>
                  <a:lnTo>
                    <a:pt x="1440159" y="49426"/>
                  </a:lnTo>
                  <a:lnTo>
                    <a:pt x="1440159" y="738542"/>
                  </a:lnTo>
                  <a:lnTo>
                    <a:pt x="1404155" y="760552"/>
                  </a:lnTo>
                  <a:lnTo>
                    <a:pt x="1368151" y="775612"/>
                  </a:lnTo>
                  <a:lnTo>
                    <a:pt x="1332147" y="784493"/>
                  </a:lnTo>
                  <a:lnTo>
                    <a:pt x="1296143" y="787969"/>
                  </a:lnTo>
                  <a:lnTo>
                    <a:pt x="1260139" y="786810"/>
                  </a:lnTo>
                  <a:lnTo>
                    <a:pt x="1188131" y="773681"/>
                  </a:lnTo>
                  <a:lnTo>
                    <a:pt x="1116123" y="751285"/>
                  </a:lnTo>
                  <a:lnTo>
                    <a:pt x="1080119" y="738542"/>
                  </a:lnTo>
                  <a:lnTo>
                    <a:pt x="1044115" y="725800"/>
                  </a:lnTo>
                  <a:lnTo>
                    <a:pt x="1008111" y="713829"/>
                  </a:lnTo>
                  <a:lnTo>
                    <a:pt x="972107" y="703403"/>
                  </a:lnTo>
                  <a:lnTo>
                    <a:pt x="936103" y="695294"/>
                  </a:lnTo>
                  <a:lnTo>
                    <a:pt x="900099" y="690274"/>
                  </a:lnTo>
                  <a:lnTo>
                    <a:pt x="864095" y="689116"/>
                  </a:lnTo>
                  <a:lnTo>
                    <a:pt x="828091" y="692591"/>
                  </a:lnTo>
                  <a:lnTo>
                    <a:pt x="792087" y="701473"/>
                  </a:lnTo>
                  <a:lnTo>
                    <a:pt x="756083" y="716532"/>
                  </a:lnTo>
                  <a:lnTo>
                    <a:pt x="720079" y="738542"/>
                  </a:lnTo>
                  <a:lnTo>
                    <a:pt x="684075" y="760552"/>
                  </a:lnTo>
                  <a:lnTo>
                    <a:pt x="648071" y="775612"/>
                  </a:lnTo>
                  <a:lnTo>
                    <a:pt x="612067" y="784493"/>
                  </a:lnTo>
                  <a:lnTo>
                    <a:pt x="576063" y="787969"/>
                  </a:lnTo>
                  <a:lnTo>
                    <a:pt x="540059" y="786810"/>
                  </a:lnTo>
                  <a:lnTo>
                    <a:pt x="468051" y="773681"/>
                  </a:lnTo>
                  <a:lnTo>
                    <a:pt x="396043" y="751285"/>
                  </a:lnTo>
                  <a:lnTo>
                    <a:pt x="360039" y="738542"/>
                  </a:lnTo>
                  <a:lnTo>
                    <a:pt x="324035" y="725800"/>
                  </a:lnTo>
                  <a:lnTo>
                    <a:pt x="288031" y="713829"/>
                  </a:lnTo>
                  <a:lnTo>
                    <a:pt x="252027" y="703403"/>
                  </a:lnTo>
                  <a:lnTo>
                    <a:pt x="216023" y="695294"/>
                  </a:lnTo>
                  <a:lnTo>
                    <a:pt x="180019" y="690274"/>
                  </a:lnTo>
                  <a:lnTo>
                    <a:pt x="144015" y="689116"/>
                  </a:lnTo>
                  <a:lnTo>
                    <a:pt x="108011" y="692591"/>
                  </a:lnTo>
                  <a:lnTo>
                    <a:pt x="72007" y="701473"/>
                  </a:lnTo>
                  <a:lnTo>
                    <a:pt x="36003" y="716532"/>
                  </a:lnTo>
                  <a:lnTo>
                    <a:pt x="0" y="738542"/>
                  </a:lnTo>
                  <a:lnTo>
                    <a:pt x="0" y="49426"/>
                  </a:lnTo>
                  <a:close/>
                </a:path>
              </a:pathLst>
            </a:custGeom>
            <a:ln w="9999">
              <a:solidFill>
                <a:srgbClr val="A1957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762307" y="844899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20">
                <a:solidFill>
                  <a:srgbClr val="C00000"/>
                </a:solidFill>
                <a:latin typeface="黑体"/>
                <a:cs typeface="黑体"/>
              </a:rPr>
              <a:t>会认字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490500" y="5182160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latin typeface="新宋体"/>
                <a:cs typeface="新宋体"/>
              </a:rPr>
              <a:t>组词：叽叽喳喳</a:t>
            </a:r>
            <a:endParaRPr sz="2800">
              <a:latin typeface="新宋体"/>
              <a:cs typeface="新宋体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391409" y="4513902"/>
            <a:ext cx="635000" cy="1194435"/>
          </a:xfrm>
          <a:prstGeom prst="rect">
            <a:avLst/>
          </a:prstGeom>
        </p:spPr>
        <p:txBody>
          <a:bodyPr vert="horz" wrap="square" lIns="0" tIns="749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90"/>
              </a:spcBef>
            </a:pPr>
            <a:r>
              <a:rPr sz="3200" spc="-25">
                <a:latin typeface="黑体"/>
                <a:cs typeface="黑体"/>
              </a:rPr>
              <a:t>zhā</a:t>
            </a:r>
            <a:endParaRPr sz="3200">
              <a:latin typeface="黑体"/>
              <a:cs typeface="黑体"/>
            </a:endParaRPr>
          </a:p>
          <a:p>
            <a:pPr marL="31115">
              <a:lnSpc>
                <a:spcPct val="100000"/>
              </a:lnSpc>
              <a:spcBef>
                <a:spcPts val="555"/>
              </a:spcBef>
            </a:pPr>
            <a:r>
              <a:rPr sz="3600" b="1">
                <a:solidFill>
                  <a:srgbClr val="0000FF"/>
                </a:solidFill>
                <a:latin typeface="Microsoft JhengHei"/>
                <a:cs typeface="Microsoft JhengHei"/>
              </a:rPr>
              <a:t>喳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827583" y="1916831"/>
            <a:ext cx="7057390" cy="4032885"/>
          </a:xfrm>
          <a:custGeom>
            <a:rect l="l" t="t" r="r" b="b"/>
            <a:pathLst>
              <a:path w="7057390" h="4032885">
                <a:moveTo>
                  <a:pt x="0" y="672088"/>
                </a:moveTo>
                <a:lnTo>
                  <a:pt x="1687" y="624090"/>
                </a:lnTo>
                <a:lnTo>
                  <a:pt x="6674" y="577003"/>
                </a:lnTo>
                <a:lnTo>
                  <a:pt x="14846" y="530941"/>
                </a:lnTo>
                <a:lnTo>
                  <a:pt x="26089" y="486017"/>
                </a:lnTo>
                <a:lnTo>
                  <a:pt x="40291" y="442345"/>
                </a:lnTo>
                <a:lnTo>
                  <a:pt x="57337" y="400039"/>
                </a:lnTo>
                <a:lnTo>
                  <a:pt x="77114" y="359212"/>
                </a:lnTo>
                <a:lnTo>
                  <a:pt x="99507" y="319979"/>
                </a:lnTo>
                <a:lnTo>
                  <a:pt x="124404" y="282452"/>
                </a:lnTo>
                <a:lnTo>
                  <a:pt x="151689" y="246746"/>
                </a:lnTo>
                <a:lnTo>
                  <a:pt x="181251" y="212975"/>
                </a:lnTo>
                <a:lnTo>
                  <a:pt x="212974" y="181251"/>
                </a:lnTo>
                <a:lnTo>
                  <a:pt x="246745" y="151690"/>
                </a:lnTo>
                <a:lnTo>
                  <a:pt x="282451" y="124404"/>
                </a:lnTo>
                <a:lnTo>
                  <a:pt x="319978" y="99508"/>
                </a:lnTo>
                <a:lnTo>
                  <a:pt x="359211" y="77114"/>
                </a:lnTo>
                <a:lnTo>
                  <a:pt x="400038" y="57338"/>
                </a:lnTo>
                <a:lnTo>
                  <a:pt x="442344" y="40292"/>
                </a:lnTo>
                <a:lnTo>
                  <a:pt x="486016" y="26090"/>
                </a:lnTo>
                <a:lnTo>
                  <a:pt x="530940" y="14846"/>
                </a:lnTo>
                <a:lnTo>
                  <a:pt x="577002" y="6674"/>
                </a:lnTo>
                <a:lnTo>
                  <a:pt x="624089" y="1687"/>
                </a:lnTo>
                <a:lnTo>
                  <a:pt x="672087" y="0"/>
                </a:lnTo>
                <a:lnTo>
                  <a:pt x="6384696" y="0"/>
                </a:lnTo>
                <a:lnTo>
                  <a:pt x="6432691" y="1687"/>
                </a:lnTo>
                <a:lnTo>
                  <a:pt x="6479778" y="6674"/>
                </a:lnTo>
                <a:lnTo>
                  <a:pt x="6525840" y="14846"/>
                </a:lnTo>
                <a:lnTo>
                  <a:pt x="6570764" y="26090"/>
                </a:lnTo>
                <a:lnTo>
                  <a:pt x="6614436" y="40291"/>
                </a:lnTo>
                <a:lnTo>
                  <a:pt x="6656743" y="57337"/>
                </a:lnTo>
                <a:lnTo>
                  <a:pt x="6697569" y="77114"/>
                </a:lnTo>
                <a:lnTo>
                  <a:pt x="6736803" y="99507"/>
                </a:lnTo>
                <a:lnTo>
                  <a:pt x="6774330" y="124404"/>
                </a:lnTo>
                <a:lnTo>
                  <a:pt x="6810035" y="151689"/>
                </a:lnTo>
                <a:lnTo>
                  <a:pt x="6843807" y="181251"/>
                </a:lnTo>
                <a:lnTo>
                  <a:pt x="6875530" y="212974"/>
                </a:lnTo>
                <a:lnTo>
                  <a:pt x="6905092" y="246745"/>
                </a:lnTo>
                <a:lnTo>
                  <a:pt x="6932377" y="282451"/>
                </a:lnTo>
                <a:lnTo>
                  <a:pt x="6957274" y="319978"/>
                </a:lnTo>
                <a:lnTo>
                  <a:pt x="6979667" y="359211"/>
                </a:lnTo>
                <a:lnTo>
                  <a:pt x="6999444" y="400038"/>
                </a:lnTo>
                <a:lnTo>
                  <a:pt x="7016490" y="442344"/>
                </a:lnTo>
                <a:lnTo>
                  <a:pt x="7030692" y="486016"/>
                </a:lnTo>
                <a:lnTo>
                  <a:pt x="7041936" y="530940"/>
                </a:lnTo>
                <a:lnTo>
                  <a:pt x="7050108" y="577003"/>
                </a:lnTo>
                <a:lnTo>
                  <a:pt x="7055095" y="624090"/>
                </a:lnTo>
                <a:lnTo>
                  <a:pt x="7056782" y="672088"/>
                </a:lnTo>
                <a:lnTo>
                  <a:pt x="7056784" y="3360360"/>
                </a:lnTo>
                <a:lnTo>
                  <a:pt x="7055095" y="3408357"/>
                </a:lnTo>
                <a:lnTo>
                  <a:pt x="7050108" y="3455444"/>
                </a:lnTo>
                <a:lnTo>
                  <a:pt x="7041936" y="3501506"/>
                </a:lnTo>
                <a:lnTo>
                  <a:pt x="7030692" y="3546430"/>
                </a:lnTo>
                <a:lnTo>
                  <a:pt x="7016491" y="3590102"/>
                </a:lnTo>
                <a:lnTo>
                  <a:pt x="6999444" y="3632409"/>
                </a:lnTo>
                <a:lnTo>
                  <a:pt x="6979668" y="3673235"/>
                </a:lnTo>
                <a:lnTo>
                  <a:pt x="6957275" y="3712469"/>
                </a:lnTo>
                <a:lnTo>
                  <a:pt x="6932378" y="3749995"/>
                </a:lnTo>
                <a:lnTo>
                  <a:pt x="6905092" y="3785701"/>
                </a:lnTo>
                <a:lnTo>
                  <a:pt x="6875531" y="3819473"/>
                </a:lnTo>
                <a:lnTo>
                  <a:pt x="6843808" y="3851196"/>
                </a:lnTo>
                <a:lnTo>
                  <a:pt x="6810036" y="3880757"/>
                </a:lnTo>
                <a:lnTo>
                  <a:pt x="6774330" y="3908043"/>
                </a:lnTo>
                <a:lnTo>
                  <a:pt x="6736804" y="3932939"/>
                </a:lnTo>
                <a:lnTo>
                  <a:pt x="6697570" y="3955333"/>
                </a:lnTo>
                <a:lnTo>
                  <a:pt x="6656744" y="3975109"/>
                </a:lnTo>
                <a:lnTo>
                  <a:pt x="6614438" y="3992155"/>
                </a:lnTo>
                <a:lnTo>
                  <a:pt x="6570766" y="4006357"/>
                </a:lnTo>
                <a:lnTo>
                  <a:pt x="6525842" y="4017601"/>
                </a:lnTo>
                <a:lnTo>
                  <a:pt x="6479779" y="4025773"/>
                </a:lnTo>
                <a:lnTo>
                  <a:pt x="6432692" y="4030760"/>
                </a:lnTo>
                <a:lnTo>
                  <a:pt x="6384695" y="4032447"/>
                </a:lnTo>
                <a:lnTo>
                  <a:pt x="672088" y="4032448"/>
                </a:lnTo>
                <a:lnTo>
                  <a:pt x="624090" y="4030760"/>
                </a:lnTo>
                <a:lnTo>
                  <a:pt x="577003" y="4025774"/>
                </a:lnTo>
                <a:lnTo>
                  <a:pt x="530941" y="4017601"/>
                </a:lnTo>
                <a:lnTo>
                  <a:pt x="486017" y="4006358"/>
                </a:lnTo>
                <a:lnTo>
                  <a:pt x="442345" y="3992156"/>
                </a:lnTo>
                <a:lnTo>
                  <a:pt x="400039" y="3975110"/>
                </a:lnTo>
                <a:lnTo>
                  <a:pt x="359212" y="3955333"/>
                </a:lnTo>
                <a:lnTo>
                  <a:pt x="319979" y="3932940"/>
                </a:lnTo>
                <a:lnTo>
                  <a:pt x="282452" y="3908044"/>
                </a:lnTo>
                <a:lnTo>
                  <a:pt x="246746" y="3880758"/>
                </a:lnTo>
                <a:lnTo>
                  <a:pt x="212975" y="3851196"/>
                </a:lnTo>
                <a:lnTo>
                  <a:pt x="181251" y="3819473"/>
                </a:lnTo>
                <a:lnTo>
                  <a:pt x="151690" y="3785702"/>
                </a:lnTo>
                <a:lnTo>
                  <a:pt x="124404" y="3749996"/>
                </a:lnTo>
                <a:lnTo>
                  <a:pt x="99508" y="3712469"/>
                </a:lnTo>
                <a:lnTo>
                  <a:pt x="77114" y="3673236"/>
                </a:lnTo>
                <a:lnTo>
                  <a:pt x="57338" y="3632409"/>
                </a:lnTo>
                <a:lnTo>
                  <a:pt x="40292" y="3590103"/>
                </a:lnTo>
                <a:lnTo>
                  <a:pt x="26090" y="3546431"/>
                </a:lnTo>
                <a:lnTo>
                  <a:pt x="14846" y="3501507"/>
                </a:lnTo>
                <a:lnTo>
                  <a:pt x="6674" y="3455445"/>
                </a:lnTo>
                <a:lnTo>
                  <a:pt x="1687" y="3408358"/>
                </a:lnTo>
                <a:lnTo>
                  <a:pt x="0" y="3360360"/>
                </a:lnTo>
                <a:lnTo>
                  <a:pt x="0" y="672088"/>
                </a:lnTo>
                <a:close/>
              </a:path>
            </a:pathLst>
          </a:custGeom>
          <a:ln w="31750">
            <a:solidFill>
              <a:srgbClr val="0000FF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2490500" y="2616264"/>
            <a:ext cx="4648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145665"/>
                <a:tab pos="3212465"/>
              </a:tabLst>
            </a:pPr>
            <a:r>
              <a:rPr sz="2800">
                <a:latin typeface="新宋体"/>
                <a:cs typeface="新宋体"/>
              </a:rPr>
              <a:t>组词：打</a:t>
            </a:r>
            <a:r>
              <a:rPr sz="2800" spc="-50">
                <a:latin typeface="新宋体"/>
                <a:cs typeface="新宋体"/>
              </a:rPr>
              <a:t>击</a:t>
            </a:r>
            <a:r>
              <a:rPr sz="2800">
                <a:latin typeface="新宋体"/>
                <a:cs typeface="新宋体"/>
              </a:rPr>
              <a:t>	射</a:t>
            </a:r>
            <a:r>
              <a:rPr sz="2800" spc="-50">
                <a:latin typeface="新宋体"/>
                <a:cs typeface="新宋体"/>
              </a:rPr>
              <a:t>击</a:t>
            </a:r>
            <a:r>
              <a:rPr sz="2800">
                <a:latin typeface="新宋体"/>
                <a:cs typeface="新宋体"/>
              </a:rPr>
              <a:t>	乘胜追</a:t>
            </a:r>
            <a:r>
              <a:rPr sz="2800" spc="-50">
                <a:latin typeface="新宋体"/>
                <a:cs typeface="新宋体"/>
              </a:rPr>
              <a:t>击</a:t>
            </a:r>
            <a:endParaRPr sz="2800">
              <a:latin typeface="新宋体"/>
              <a:cs typeface="新宋体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10</a:t>
            </a:fld>
          </a:p>
        </p:txBody>
      </p:sp>
      <p:sp>
        <p:nvSpPr>
          <p:cNvPr id="16" name="object 16"/>
          <p:cNvSpPr txBox="1"/>
          <p:nvPr/>
        </p:nvSpPr>
        <p:spPr>
          <a:xfrm>
            <a:off x="2490500" y="3840400"/>
            <a:ext cx="3937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145665"/>
                <a:tab pos="3212465"/>
              </a:tabLst>
            </a:pPr>
            <a:r>
              <a:rPr sz="2800">
                <a:latin typeface="新宋体"/>
                <a:cs typeface="新宋体"/>
              </a:rPr>
              <a:t>组词：汇</a:t>
            </a:r>
            <a:r>
              <a:rPr sz="2800" spc="-50">
                <a:latin typeface="新宋体"/>
                <a:cs typeface="新宋体"/>
              </a:rPr>
              <a:t>聚</a:t>
            </a:r>
            <a:r>
              <a:rPr sz="2800">
                <a:latin typeface="新宋体"/>
                <a:cs typeface="新宋体"/>
              </a:rPr>
              <a:t>	汇</a:t>
            </a:r>
            <a:r>
              <a:rPr sz="2800" spc="-50">
                <a:latin typeface="新宋体"/>
                <a:cs typeface="新宋体"/>
              </a:rPr>
              <a:t>款</a:t>
            </a:r>
            <a:r>
              <a:rPr sz="2800">
                <a:latin typeface="新宋体"/>
                <a:cs typeface="新宋体"/>
              </a:rPr>
              <a:t>	汇</a:t>
            </a:r>
            <a:r>
              <a:rPr sz="2800" spc="-50">
                <a:latin typeface="新宋体"/>
                <a:cs typeface="新宋体"/>
              </a:rPr>
              <a:t>率</a:t>
            </a:r>
            <a:endParaRPr sz="2800">
              <a:latin typeface="新宋体"/>
              <a:cs typeface="新宋体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1391408" y="1993585"/>
            <a:ext cx="635000" cy="237299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59690">
              <a:lnSpc>
                <a:spcPct val="100000"/>
              </a:lnSpc>
              <a:spcBef>
                <a:spcPts val="420"/>
              </a:spcBef>
            </a:pPr>
            <a:r>
              <a:rPr sz="3200" b="0" spc="-25">
                <a:solidFill>
                  <a:srgbClr val="000000"/>
                </a:solidFill>
                <a:latin typeface="黑体"/>
                <a:cs typeface="黑体"/>
              </a:rPr>
              <a:t>jī</a:t>
            </a:r>
            <a:endParaRPr sz="3200">
              <a:latin typeface="黑体"/>
              <a:cs typeface="黑体"/>
            </a:endParaRPr>
          </a:p>
          <a:p>
            <a:pPr marL="31115">
              <a:lnSpc>
                <a:spcPct val="100000"/>
              </a:lnSpc>
              <a:spcBef>
                <a:spcPts val="365"/>
              </a:spcBef>
            </a:pPr>
            <a:r>
              <a:rPr sz="3600">
                <a:solidFill>
                  <a:srgbClr val="0000FF"/>
                </a:solidFill>
              </a:rPr>
              <a:t>击</a:t>
            </a:r>
            <a:endParaRPr sz="3600"/>
          </a:p>
          <a:p>
            <a:pPr marL="12700">
              <a:lnSpc>
                <a:spcPct val="100000"/>
              </a:lnSpc>
              <a:spcBef>
                <a:spcPts val="925"/>
              </a:spcBef>
            </a:pPr>
            <a:r>
              <a:rPr sz="3200" b="0" spc="-25">
                <a:solidFill>
                  <a:srgbClr val="000000"/>
                </a:solidFill>
                <a:latin typeface="黑体"/>
                <a:cs typeface="黑体"/>
              </a:rPr>
              <a:t>huì</a:t>
            </a:r>
            <a:endParaRPr sz="3200">
              <a:latin typeface="黑体"/>
              <a:cs typeface="黑体"/>
            </a:endParaRPr>
          </a:p>
          <a:p>
            <a:pPr marL="31115">
              <a:lnSpc>
                <a:spcPct val="100000"/>
              </a:lnSpc>
              <a:spcBef>
                <a:spcPts val="555"/>
              </a:spcBef>
            </a:pPr>
            <a:r>
              <a:rPr sz="3600">
                <a:solidFill>
                  <a:srgbClr val="0000FF"/>
                </a:solidFill>
              </a:rPr>
              <a:t>汇</a:t>
            </a:r>
            <a:endParaRPr sz="3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426200" y="5981700"/>
            <a:ext cx="1624012" cy="8763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685800" y="6159500"/>
            <a:ext cx="1265237" cy="6985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62308" y="1864465"/>
            <a:ext cx="6487160" cy="31413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3180" marR="5080" indent="29845">
              <a:lnSpc>
                <a:spcPct val="135000"/>
              </a:lnSpc>
              <a:spcBef>
                <a:spcPts val="100"/>
              </a:spcBef>
            </a:pPr>
            <a:r>
              <a:rPr sz="2800">
                <a:solidFill>
                  <a:srgbClr val="0000FF"/>
                </a:solidFill>
                <a:latin typeface="新宋体"/>
                <a:cs typeface="新宋体"/>
              </a:rPr>
              <a:t>呢喃：</a:t>
            </a:r>
            <a:r>
              <a:rPr sz="2800" spc="-5">
                <a:latin typeface="新宋体"/>
                <a:cs typeface="新宋体"/>
              </a:rPr>
              <a:t>形容像燕子叫声那样的轻声细语。</a:t>
            </a:r>
            <a:r>
              <a:rPr sz="2800">
                <a:solidFill>
                  <a:srgbClr val="0000FF"/>
                </a:solidFill>
                <a:latin typeface="新宋体"/>
                <a:cs typeface="新宋体"/>
              </a:rPr>
              <a:t>雄伟：</a:t>
            </a:r>
            <a:r>
              <a:rPr sz="2800" spc="-10">
                <a:latin typeface="新宋体"/>
                <a:cs typeface="新宋体"/>
              </a:rPr>
              <a:t>形容壮丽、高大。</a:t>
            </a:r>
            <a:endParaRPr sz="2800">
              <a:latin typeface="新宋体"/>
              <a:cs typeface="新宋体"/>
            </a:endParaRPr>
          </a:p>
          <a:p>
            <a:pPr marL="43180" marR="360680" indent="29845">
              <a:lnSpc>
                <a:spcPct val="151900"/>
              </a:lnSpc>
              <a:spcBef>
                <a:spcPts val="150"/>
              </a:spcBef>
            </a:pPr>
            <a:r>
              <a:rPr sz="2800">
                <a:solidFill>
                  <a:srgbClr val="0000FF"/>
                </a:solidFill>
                <a:latin typeface="新宋体"/>
                <a:cs typeface="新宋体"/>
              </a:rPr>
              <a:t>悠然：</a:t>
            </a:r>
            <a:r>
              <a:rPr sz="2800" spc="-5">
                <a:latin typeface="新宋体"/>
                <a:cs typeface="新宋体"/>
              </a:rPr>
              <a:t>形容溪水、泉水等流动的声音。</a:t>
            </a:r>
            <a:r>
              <a:rPr sz="2800">
                <a:solidFill>
                  <a:srgbClr val="0000FF"/>
                </a:solidFill>
                <a:latin typeface="新宋体"/>
                <a:cs typeface="新宋体"/>
              </a:rPr>
              <a:t>波澜壮阔：</a:t>
            </a:r>
            <a:r>
              <a:rPr sz="2800" spc="-10">
                <a:latin typeface="新宋体"/>
                <a:cs typeface="新宋体"/>
              </a:rPr>
              <a:t>形容水面辽阔。</a:t>
            </a:r>
            <a:endParaRPr sz="2800">
              <a:latin typeface="新宋体"/>
              <a:cs typeface="新宋体"/>
            </a:endParaRPr>
          </a:p>
          <a:p>
            <a:pPr marL="12700">
              <a:lnSpc>
                <a:spcPct val="100000"/>
              </a:lnSpc>
              <a:spcBef>
                <a:spcPts val="1739"/>
              </a:spcBef>
            </a:pPr>
            <a:r>
              <a:rPr sz="2800">
                <a:solidFill>
                  <a:srgbClr val="0000FF"/>
                </a:solidFill>
                <a:latin typeface="新宋体"/>
                <a:cs typeface="新宋体"/>
              </a:rPr>
              <a:t>汹涌澎湃：</a:t>
            </a:r>
            <a:r>
              <a:rPr sz="2800" spc="-5">
                <a:latin typeface="新宋体"/>
                <a:cs typeface="新宋体"/>
              </a:rPr>
              <a:t>形容声势浩大，不可阻挡。</a:t>
            </a:r>
            <a:endParaRPr sz="2800">
              <a:latin typeface="新宋体"/>
              <a:cs typeface="新宋体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06559" y="833688"/>
            <a:ext cx="1810385" cy="798195"/>
            <a:chOff x="606559" y="833688"/>
            <a:chExt cx="1810385" cy="798195"/>
          </a:xfrm>
        </p:grpSpPr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11559" y="838688"/>
              <a:ext cx="1800199" cy="788135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611559" y="838688"/>
              <a:ext cx="1800225" cy="788670"/>
            </a:xfrm>
            <a:custGeom>
              <a:rect l="l" t="t" r="r" b="b"/>
              <a:pathLst>
                <a:path w="1800225" h="788669">
                  <a:moveTo>
                    <a:pt x="0" y="49509"/>
                  </a:moveTo>
                  <a:lnTo>
                    <a:pt x="39134" y="29959"/>
                  </a:lnTo>
                  <a:lnTo>
                    <a:pt x="78269" y="15741"/>
                  </a:lnTo>
                  <a:lnTo>
                    <a:pt x="117404" y="6347"/>
                  </a:lnTo>
                  <a:lnTo>
                    <a:pt x="156539" y="1269"/>
                  </a:lnTo>
                  <a:lnTo>
                    <a:pt x="195673" y="0"/>
                  </a:lnTo>
                  <a:lnTo>
                    <a:pt x="234808" y="2031"/>
                  </a:lnTo>
                  <a:lnTo>
                    <a:pt x="273943" y="6855"/>
                  </a:lnTo>
                  <a:lnTo>
                    <a:pt x="313078" y="13964"/>
                  </a:lnTo>
                  <a:lnTo>
                    <a:pt x="352212" y="22850"/>
                  </a:lnTo>
                  <a:lnTo>
                    <a:pt x="391347" y="33006"/>
                  </a:lnTo>
                  <a:lnTo>
                    <a:pt x="430482" y="43923"/>
                  </a:lnTo>
                  <a:lnTo>
                    <a:pt x="469617" y="55095"/>
                  </a:lnTo>
                  <a:lnTo>
                    <a:pt x="508751" y="66012"/>
                  </a:lnTo>
                  <a:lnTo>
                    <a:pt x="547886" y="76168"/>
                  </a:lnTo>
                  <a:lnTo>
                    <a:pt x="587021" y="85054"/>
                  </a:lnTo>
                  <a:lnTo>
                    <a:pt x="626156" y="92163"/>
                  </a:lnTo>
                  <a:lnTo>
                    <a:pt x="665290" y="96987"/>
                  </a:lnTo>
                  <a:lnTo>
                    <a:pt x="704425" y="99019"/>
                  </a:lnTo>
                  <a:lnTo>
                    <a:pt x="743560" y="97749"/>
                  </a:lnTo>
                  <a:lnTo>
                    <a:pt x="782695" y="92671"/>
                  </a:lnTo>
                  <a:lnTo>
                    <a:pt x="821829" y="83277"/>
                  </a:lnTo>
                  <a:lnTo>
                    <a:pt x="860964" y="69059"/>
                  </a:lnTo>
                  <a:lnTo>
                    <a:pt x="900099" y="49509"/>
                  </a:lnTo>
                  <a:lnTo>
                    <a:pt x="939234" y="29959"/>
                  </a:lnTo>
                  <a:lnTo>
                    <a:pt x="978369" y="15741"/>
                  </a:lnTo>
                  <a:lnTo>
                    <a:pt x="1017503" y="6347"/>
                  </a:lnTo>
                  <a:lnTo>
                    <a:pt x="1056638" y="1269"/>
                  </a:lnTo>
                  <a:lnTo>
                    <a:pt x="1095773" y="0"/>
                  </a:lnTo>
                  <a:lnTo>
                    <a:pt x="1134908" y="2031"/>
                  </a:lnTo>
                  <a:lnTo>
                    <a:pt x="1174042" y="6855"/>
                  </a:lnTo>
                  <a:lnTo>
                    <a:pt x="1213177" y="13964"/>
                  </a:lnTo>
                  <a:lnTo>
                    <a:pt x="1252312" y="22850"/>
                  </a:lnTo>
                  <a:lnTo>
                    <a:pt x="1291447" y="33006"/>
                  </a:lnTo>
                  <a:lnTo>
                    <a:pt x="1330581" y="43923"/>
                  </a:lnTo>
                  <a:lnTo>
                    <a:pt x="1369716" y="55095"/>
                  </a:lnTo>
                  <a:lnTo>
                    <a:pt x="1408851" y="66012"/>
                  </a:lnTo>
                  <a:lnTo>
                    <a:pt x="1447986" y="76168"/>
                  </a:lnTo>
                  <a:lnTo>
                    <a:pt x="1487120" y="85054"/>
                  </a:lnTo>
                  <a:lnTo>
                    <a:pt x="1526255" y="92163"/>
                  </a:lnTo>
                  <a:lnTo>
                    <a:pt x="1565390" y="96987"/>
                  </a:lnTo>
                  <a:lnTo>
                    <a:pt x="1604525" y="99019"/>
                  </a:lnTo>
                  <a:lnTo>
                    <a:pt x="1643659" y="97749"/>
                  </a:lnTo>
                  <a:lnTo>
                    <a:pt x="1682794" y="92671"/>
                  </a:lnTo>
                  <a:lnTo>
                    <a:pt x="1721929" y="83277"/>
                  </a:lnTo>
                  <a:lnTo>
                    <a:pt x="1761064" y="69059"/>
                  </a:lnTo>
                  <a:lnTo>
                    <a:pt x="1800199" y="49509"/>
                  </a:lnTo>
                  <a:lnTo>
                    <a:pt x="1800199" y="738626"/>
                  </a:lnTo>
                  <a:lnTo>
                    <a:pt x="1761064" y="758176"/>
                  </a:lnTo>
                  <a:lnTo>
                    <a:pt x="1721929" y="772394"/>
                  </a:lnTo>
                  <a:lnTo>
                    <a:pt x="1682794" y="781788"/>
                  </a:lnTo>
                  <a:lnTo>
                    <a:pt x="1643659" y="786866"/>
                  </a:lnTo>
                  <a:lnTo>
                    <a:pt x="1604525" y="788135"/>
                  </a:lnTo>
                  <a:lnTo>
                    <a:pt x="1565390" y="786104"/>
                  </a:lnTo>
                  <a:lnTo>
                    <a:pt x="1526255" y="781280"/>
                  </a:lnTo>
                  <a:lnTo>
                    <a:pt x="1487120" y="774171"/>
                  </a:lnTo>
                  <a:lnTo>
                    <a:pt x="1447986" y="765285"/>
                  </a:lnTo>
                  <a:lnTo>
                    <a:pt x="1408851" y="755129"/>
                  </a:lnTo>
                  <a:lnTo>
                    <a:pt x="1369716" y="744211"/>
                  </a:lnTo>
                  <a:lnTo>
                    <a:pt x="1330581" y="733040"/>
                  </a:lnTo>
                  <a:lnTo>
                    <a:pt x="1291447" y="722122"/>
                  </a:lnTo>
                  <a:lnTo>
                    <a:pt x="1252312" y="711967"/>
                  </a:lnTo>
                  <a:lnTo>
                    <a:pt x="1213177" y="703080"/>
                  </a:lnTo>
                  <a:lnTo>
                    <a:pt x="1174042" y="695971"/>
                  </a:lnTo>
                  <a:lnTo>
                    <a:pt x="1134908" y="691147"/>
                  </a:lnTo>
                  <a:lnTo>
                    <a:pt x="1095773" y="689116"/>
                  </a:lnTo>
                  <a:lnTo>
                    <a:pt x="1056638" y="690386"/>
                  </a:lnTo>
                  <a:lnTo>
                    <a:pt x="1017503" y="695463"/>
                  </a:lnTo>
                  <a:lnTo>
                    <a:pt x="978369" y="704858"/>
                  </a:lnTo>
                  <a:lnTo>
                    <a:pt x="939234" y="719076"/>
                  </a:lnTo>
                  <a:lnTo>
                    <a:pt x="900099" y="738626"/>
                  </a:lnTo>
                  <a:lnTo>
                    <a:pt x="860964" y="758176"/>
                  </a:lnTo>
                  <a:lnTo>
                    <a:pt x="821829" y="772394"/>
                  </a:lnTo>
                  <a:lnTo>
                    <a:pt x="782695" y="781788"/>
                  </a:lnTo>
                  <a:lnTo>
                    <a:pt x="743560" y="786866"/>
                  </a:lnTo>
                  <a:lnTo>
                    <a:pt x="704425" y="788135"/>
                  </a:lnTo>
                  <a:lnTo>
                    <a:pt x="665290" y="786104"/>
                  </a:lnTo>
                  <a:lnTo>
                    <a:pt x="626156" y="781280"/>
                  </a:lnTo>
                  <a:lnTo>
                    <a:pt x="587021" y="774171"/>
                  </a:lnTo>
                  <a:lnTo>
                    <a:pt x="547886" y="765285"/>
                  </a:lnTo>
                  <a:lnTo>
                    <a:pt x="508751" y="755129"/>
                  </a:lnTo>
                  <a:lnTo>
                    <a:pt x="469617" y="744211"/>
                  </a:lnTo>
                  <a:lnTo>
                    <a:pt x="430482" y="733040"/>
                  </a:lnTo>
                  <a:lnTo>
                    <a:pt x="391347" y="722122"/>
                  </a:lnTo>
                  <a:lnTo>
                    <a:pt x="352212" y="711967"/>
                  </a:lnTo>
                  <a:lnTo>
                    <a:pt x="313078" y="703080"/>
                  </a:lnTo>
                  <a:lnTo>
                    <a:pt x="273943" y="695971"/>
                  </a:lnTo>
                  <a:lnTo>
                    <a:pt x="234808" y="691147"/>
                  </a:lnTo>
                  <a:lnTo>
                    <a:pt x="195673" y="689116"/>
                  </a:lnTo>
                  <a:lnTo>
                    <a:pt x="156539" y="690386"/>
                  </a:lnTo>
                  <a:lnTo>
                    <a:pt x="117404" y="695463"/>
                  </a:lnTo>
                  <a:lnTo>
                    <a:pt x="78269" y="704858"/>
                  </a:lnTo>
                  <a:lnTo>
                    <a:pt x="39134" y="719076"/>
                  </a:lnTo>
                  <a:lnTo>
                    <a:pt x="0" y="738626"/>
                  </a:lnTo>
                  <a:lnTo>
                    <a:pt x="0" y="49509"/>
                  </a:lnTo>
                  <a:close/>
                </a:path>
              </a:pathLst>
            </a:custGeom>
            <a:ln w="9999">
              <a:solidFill>
                <a:srgbClr val="A1957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690299" y="988915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spc="-15">
                <a:latin typeface="黑体"/>
                <a:cs typeface="黑体"/>
              </a:rPr>
              <a:t>词语解释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11</a:t>
            </a:fld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426200" y="5981700"/>
            <a:ext cx="1624012" cy="8763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685800" y="6159500"/>
            <a:ext cx="1265237" cy="698500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606561" y="977704"/>
            <a:ext cx="1810385" cy="798195"/>
            <a:chOff x="606561" y="977704"/>
            <a:chExt cx="1810385" cy="798195"/>
          </a:xfrm>
        </p:grpSpPr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11561" y="982704"/>
              <a:ext cx="1800198" cy="788135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611561" y="982704"/>
              <a:ext cx="1800225" cy="788670"/>
            </a:xfrm>
            <a:custGeom>
              <a:rect l="l" t="t" r="r" b="b"/>
              <a:pathLst>
                <a:path w="1800225" h="788669">
                  <a:moveTo>
                    <a:pt x="0" y="49509"/>
                  </a:moveTo>
                  <a:lnTo>
                    <a:pt x="39134" y="29959"/>
                  </a:lnTo>
                  <a:lnTo>
                    <a:pt x="78269" y="15741"/>
                  </a:lnTo>
                  <a:lnTo>
                    <a:pt x="117404" y="6347"/>
                  </a:lnTo>
                  <a:lnTo>
                    <a:pt x="156539" y="1269"/>
                  </a:lnTo>
                  <a:lnTo>
                    <a:pt x="195673" y="0"/>
                  </a:lnTo>
                  <a:lnTo>
                    <a:pt x="234808" y="2031"/>
                  </a:lnTo>
                  <a:lnTo>
                    <a:pt x="273943" y="6855"/>
                  </a:lnTo>
                  <a:lnTo>
                    <a:pt x="313078" y="13964"/>
                  </a:lnTo>
                  <a:lnTo>
                    <a:pt x="352212" y="22850"/>
                  </a:lnTo>
                  <a:lnTo>
                    <a:pt x="391347" y="33006"/>
                  </a:lnTo>
                  <a:lnTo>
                    <a:pt x="430482" y="43923"/>
                  </a:lnTo>
                  <a:lnTo>
                    <a:pt x="469617" y="55095"/>
                  </a:lnTo>
                  <a:lnTo>
                    <a:pt x="508751" y="66012"/>
                  </a:lnTo>
                  <a:lnTo>
                    <a:pt x="547886" y="76168"/>
                  </a:lnTo>
                  <a:lnTo>
                    <a:pt x="587021" y="85054"/>
                  </a:lnTo>
                  <a:lnTo>
                    <a:pt x="626156" y="92163"/>
                  </a:lnTo>
                  <a:lnTo>
                    <a:pt x="665290" y="96987"/>
                  </a:lnTo>
                  <a:lnTo>
                    <a:pt x="704425" y="99019"/>
                  </a:lnTo>
                  <a:lnTo>
                    <a:pt x="743560" y="97749"/>
                  </a:lnTo>
                  <a:lnTo>
                    <a:pt x="782695" y="92671"/>
                  </a:lnTo>
                  <a:lnTo>
                    <a:pt x="821829" y="83277"/>
                  </a:lnTo>
                  <a:lnTo>
                    <a:pt x="860964" y="69059"/>
                  </a:lnTo>
                  <a:lnTo>
                    <a:pt x="900099" y="49509"/>
                  </a:lnTo>
                  <a:lnTo>
                    <a:pt x="939234" y="29959"/>
                  </a:lnTo>
                  <a:lnTo>
                    <a:pt x="978369" y="15741"/>
                  </a:lnTo>
                  <a:lnTo>
                    <a:pt x="1017503" y="6347"/>
                  </a:lnTo>
                  <a:lnTo>
                    <a:pt x="1056638" y="1269"/>
                  </a:lnTo>
                  <a:lnTo>
                    <a:pt x="1095773" y="0"/>
                  </a:lnTo>
                  <a:lnTo>
                    <a:pt x="1134908" y="2031"/>
                  </a:lnTo>
                  <a:lnTo>
                    <a:pt x="1174042" y="6855"/>
                  </a:lnTo>
                  <a:lnTo>
                    <a:pt x="1213177" y="13964"/>
                  </a:lnTo>
                  <a:lnTo>
                    <a:pt x="1252312" y="22850"/>
                  </a:lnTo>
                  <a:lnTo>
                    <a:pt x="1291447" y="33006"/>
                  </a:lnTo>
                  <a:lnTo>
                    <a:pt x="1330581" y="43923"/>
                  </a:lnTo>
                  <a:lnTo>
                    <a:pt x="1369716" y="55095"/>
                  </a:lnTo>
                  <a:lnTo>
                    <a:pt x="1408851" y="66012"/>
                  </a:lnTo>
                  <a:lnTo>
                    <a:pt x="1447986" y="76168"/>
                  </a:lnTo>
                  <a:lnTo>
                    <a:pt x="1487120" y="85054"/>
                  </a:lnTo>
                  <a:lnTo>
                    <a:pt x="1526255" y="92163"/>
                  </a:lnTo>
                  <a:lnTo>
                    <a:pt x="1565390" y="96987"/>
                  </a:lnTo>
                  <a:lnTo>
                    <a:pt x="1604525" y="99019"/>
                  </a:lnTo>
                  <a:lnTo>
                    <a:pt x="1643659" y="97749"/>
                  </a:lnTo>
                  <a:lnTo>
                    <a:pt x="1682794" y="92671"/>
                  </a:lnTo>
                  <a:lnTo>
                    <a:pt x="1721929" y="83277"/>
                  </a:lnTo>
                  <a:lnTo>
                    <a:pt x="1761064" y="69059"/>
                  </a:lnTo>
                  <a:lnTo>
                    <a:pt x="1800198" y="49509"/>
                  </a:lnTo>
                  <a:lnTo>
                    <a:pt x="1800198" y="738626"/>
                  </a:lnTo>
                  <a:lnTo>
                    <a:pt x="1761064" y="758176"/>
                  </a:lnTo>
                  <a:lnTo>
                    <a:pt x="1721929" y="772394"/>
                  </a:lnTo>
                  <a:lnTo>
                    <a:pt x="1682794" y="781788"/>
                  </a:lnTo>
                  <a:lnTo>
                    <a:pt x="1643659" y="786866"/>
                  </a:lnTo>
                  <a:lnTo>
                    <a:pt x="1604525" y="788135"/>
                  </a:lnTo>
                  <a:lnTo>
                    <a:pt x="1565390" y="786104"/>
                  </a:lnTo>
                  <a:lnTo>
                    <a:pt x="1526255" y="781280"/>
                  </a:lnTo>
                  <a:lnTo>
                    <a:pt x="1487120" y="774171"/>
                  </a:lnTo>
                  <a:lnTo>
                    <a:pt x="1447986" y="765285"/>
                  </a:lnTo>
                  <a:lnTo>
                    <a:pt x="1408851" y="755129"/>
                  </a:lnTo>
                  <a:lnTo>
                    <a:pt x="1369716" y="744211"/>
                  </a:lnTo>
                  <a:lnTo>
                    <a:pt x="1330581" y="733040"/>
                  </a:lnTo>
                  <a:lnTo>
                    <a:pt x="1291447" y="722122"/>
                  </a:lnTo>
                  <a:lnTo>
                    <a:pt x="1252312" y="711967"/>
                  </a:lnTo>
                  <a:lnTo>
                    <a:pt x="1213177" y="703080"/>
                  </a:lnTo>
                  <a:lnTo>
                    <a:pt x="1174042" y="695971"/>
                  </a:lnTo>
                  <a:lnTo>
                    <a:pt x="1134908" y="691147"/>
                  </a:lnTo>
                  <a:lnTo>
                    <a:pt x="1095773" y="689116"/>
                  </a:lnTo>
                  <a:lnTo>
                    <a:pt x="1056638" y="690386"/>
                  </a:lnTo>
                  <a:lnTo>
                    <a:pt x="1017503" y="695463"/>
                  </a:lnTo>
                  <a:lnTo>
                    <a:pt x="978369" y="704858"/>
                  </a:lnTo>
                  <a:lnTo>
                    <a:pt x="939234" y="719076"/>
                  </a:lnTo>
                  <a:lnTo>
                    <a:pt x="900099" y="738626"/>
                  </a:lnTo>
                  <a:lnTo>
                    <a:pt x="860964" y="758176"/>
                  </a:lnTo>
                  <a:lnTo>
                    <a:pt x="821829" y="772394"/>
                  </a:lnTo>
                  <a:lnTo>
                    <a:pt x="782695" y="781788"/>
                  </a:lnTo>
                  <a:lnTo>
                    <a:pt x="743560" y="786866"/>
                  </a:lnTo>
                  <a:lnTo>
                    <a:pt x="704425" y="788135"/>
                  </a:lnTo>
                  <a:lnTo>
                    <a:pt x="665290" y="786104"/>
                  </a:lnTo>
                  <a:lnTo>
                    <a:pt x="626156" y="781280"/>
                  </a:lnTo>
                  <a:lnTo>
                    <a:pt x="587021" y="774171"/>
                  </a:lnTo>
                  <a:lnTo>
                    <a:pt x="547886" y="765285"/>
                  </a:lnTo>
                  <a:lnTo>
                    <a:pt x="508751" y="755129"/>
                  </a:lnTo>
                  <a:lnTo>
                    <a:pt x="469617" y="744211"/>
                  </a:lnTo>
                  <a:lnTo>
                    <a:pt x="430482" y="733040"/>
                  </a:lnTo>
                  <a:lnTo>
                    <a:pt x="391347" y="722122"/>
                  </a:lnTo>
                  <a:lnTo>
                    <a:pt x="352212" y="711967"/>
                  </a:lnTo>
                  <a:lnTo>
                    <a:pt x="313078" y="703080"/>
                  </a:lnTo>
                  <a:lnTo>
                    <a:pt x="273943" y="695971"/>
                  </a:lnTo>
                  <a:lnTo>
                    <a:pt x="234808" y="691147"/>
                  </a:lnTo>
                  <a:lnTo>
                    <a:pt x="195673" y="689116"/>
                  </a:lnTo>
                  <a:lnTo>
                    <a:pt x="156539" y="690386"/>
                  </a:lnTo>
                  <a:lnTo>
                    <a:pt x="117404" y="695463"/>
                  </a:lnTo>
                  <a:lnTo>
                    <a:pt x="78269" y="704858"/>
                  </a:lnTo>
                  <a:lnTo>
                    <a:pt x="39134" y="719076"/>
                  </a:lnTo>
                  <a:lnTo>
                    <a:pt x="0" y="738626"/>
                  </a:lnTo>
                  <a:lnTo>
                    <a:pt x="0" y="49509"/>
                  </a:lnTo>
                  <a:close/>
                </a:path>
              </a:pathLst>
            </a:custGeom>
            <a:ln w="9999">
              <a:solidFill>
                <a:srgbClr val="A1957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677601" y="1132932"/>
            <a:ext cx="7689215" cy="2766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00"/>
              </a:spcBef>
            </a:pPr>
            <a:r>
              <a:rPr sz="3200" spc="-15">
                <a:solidFill>
                  <a:srgbClr val="C00000"/>
                </a:solidFill>
                <a:latin typeface="黑体"/>
                <a:cs typeface="黑体"/>
              </a:rPr>
              <a:t>词语运用</a:t>
            </a:r>
            <a:endParaRPr sz="32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3800">
              <a:latin typeface="黑体"/>
              <a:cs typeface="黑体"/>
            </a:endParaRPr>
          </a:p>
          <a:p>
            <a:pPr marL="1130300">
              <a:lnSpc>
                <a:spcPct val="100000"/>
              </a:lnSpc>
            </a:pPr>
            <a:r>
              <a:rPr sz="3200">
                <a:latin typeface="新宋体"/>
                <a:cs typeface="新宋体"/>
              </a:rPr>
              <a:t>我登上过（</a:t>
            </a:r>
            <a:r>
              <a:rPr sz="3200" spc="-770">
                <a:latin typeface="新宋体"/>
                <a:cs typeface="新宋体"/>
              </a:rPr>
              <a:t> </a:t>
            </a:r>
            <a:r>
              <a:rPr sz="4800" spc="-600" baseline="8680">
                <a:solidFill>
                  <a:srgbClr val="FF0000"/>
                </a:solidFill>
                <a:latin typeface="新宋体"/>
                <a:cs typeface="新宋体"/>
              </a:rPr>
              <a:t>雄伟</a:t>
            </a:r>
            <a:r>
              <a:rPr sz="3200">
                <a:latin typeface="新宋体"/>
                <a:cs typeface="新宋体"/>
              </a:rPr>
              <a:t>）的长城，看见过</a:t>
            </a:r>
            <a:r>
              <a:rPr sz="3200" spc="-60">
                <a:latin typeface="新宋体"/>
                <a:cs typeface="新宋体"/>
              </a:rPr>
              <a:t>（</a:t>
            </a:r>
            <a:endParaRPr sz="3200">
              <a:latin typeface="新宋体"/>
              <a:cs typeface="新宋体"/>
            </a:endParaRPr>
          </a:p>
          <a:p>
            <a:pPr marL="313055">
              <a:lnSpc>
                <a:spcPct val="100000"/>
              </a:lnSpc>
              <a:spcBef>
                <a:spcPts val="660"/>
              </a:spcBef>
            </a:pPr>
            <a:r>
              <a:rPr sz="3200" spc="-10">
                <a:latin typeface="新宋体"/>
                <a:cs typeface="新宋体"/>
              </a:rPr>
              <a:t>）</a:t>
            </a:r>
            <a:r>
              <a:rPr sz="4800" spc="-4800" baseline="9548">
                <a:solidFill>
                  <a:srgbClr val="FF0000"/>
                </a:solidFill>
                <a:latin typeface="新宋体"/>
                <a:cs typeface="新宋体"/>
              </a:rPr>
              <a:t>波</a:t>
            </a:r>
            <a:r>
              <a:rPr sz="3200" spc="-10">
                <a:latin typeface="新宋体"/>
                <a:cs typeface="新宋体"/>
              </a:rPr>
              <a:t>的</a:t>
            </a:r>
            <a:r>
              <a:rPr sz="4800" spc="-4800" baseline="9548">
                <a:solidFill>
                  <a:srgbClr val="FF0000"/>
                </a:solidFill>
                <a:latin typeface="新宋体"/>
                <a:cs typeface="新宋体"/>
              </a:rPr>
              <a:t>澜</a:t>
            </a:r>
            <a:r>
              <a:rPr sz="3200" spc="-10">
                <a:latin typeface="新宋体"/>
                <a:cs typeface="新宋体"/>
              </a:rPr>
              <a:t>大</a:t>
            </a:r>
            <a:r>
              <a:rPr sz="4800" spc="-4800" baseline="9548">
                <a:solidFill>
                  <a:srgbClr val="FF0000"/>
                </a:solidFill>
                <a:latin typeface="新宋体"/>
                <a:cs typeface="新宋体"/>
              </a:rPr>
              <a:t>壮</a:t>
            </a:r>
            <a:r>
              <a:rPr sz="3200" spc="-10">
                <a:latin typeface="新宋体"/>
                <a:cs typeface="新宋体"/>
              </a:rPr>
              <a:t>海</a:t>
            </a:r>
            <a:r>
              <a:rPr sz="4800" spc="-4800" baseline="9548">
                <a:solidFill>
                  <a:srgbClr val="FF0000"/>
                </a:solidFill>
                <a:latin typeface="新宋体"/>
                <a:cs typeface="新宋体"/>
              </a:rPr>
              <a:t>阔</a:t>
            </a:r>
            <a:r>
              <a:rPr sz="3200">
                <a:latin typeface="新宋体"/>
                <a:cs typeface="新宋体"/>
              </a:rPr>
              <a:t>，听过大兴安岭林间鸟儿的</a:t>
            </a:r>
            <a:r>
              <a:rPr sz="3200" spc="-50">
                <a:latin typeface="新宋体"/>
                <a:cs typeface="新宋体"/>
              </a:rPr>
              <a:t>（</a:t>
            </a:r>
            <a:endParaRPr sz="3200">
              <a:latin typeface="新宋体"/>
              <a:cs typeface="新宋体"/>
            </a:endParaRPr>
          </a:p>
          <a:p>
            <a:pPr marL="313055">
              <a:lnSpc>
                <a:spcPct val="100000"/>
              </a:lnSpc>
              <a:spcBef>
                <a:spcPts val="660"/>
              </a:spcBef>
            </a:pPr>
            <a:r>
              <a:rPr sz="3200">
                <a:latin typeface="新宋体"/>
                <a:cs typeface="新宋体"/>
              </a:rPr>
              <a:t>）</a:t>
            </a:r>
            <a:r>
              <a:rPr sz="3200" spc="75">
                <a:latin typeface="新宋体"/>
                <a:cs typeface="新宋体"/>
              </a:rPr>
              <a:t>细语！</a:t>
            </a:r>
            <a:r>
              <a:rPr sz="4800" spc="-37" baseline="8680">
                <a:solidFill>
                  <a:srgbClr val="FF0000"/>
                </a:solidFill>
                <a:latin typeface="新宋体"/>
                <a:cs typeface="新宋体"/>
              </a:rPr>
              <a:t>呢喃</a:t>
            </a:r>
            <a:endParaRPr sz="4800" baseline="8680">
              <a:latin typeface="新宋体"/>
              <a:cs typeface="新宋体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12</a:t>
            </a:fld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426200" y="5981700"/>
            <a:ext cx="1624012" cy="8763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685800" y="6159500"/>
            <a:ext cx="1265237" cy="6985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066563" y="2466607"/>
            <a:ext cx="2870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solidFill>
                  <a:srgbClr val="0000FF"/>
                </a:solidFill>
                <a:latin typeface="Microsoft JhengHei"/>
                <a:cs typeface="Microsoft JhengHei"/>
              </a:rPr>
              <a:t>表示声音的词语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49774" y="3518703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5">
                <a:latin typeface="新宋体"/>
                <a:cs typeface="新宋体"/>
              </a:rPr>
              <a:t>滴滴答答</a:t>
            </a:r>
            <a:endParaRPr sz="3200">
              <a:latin typeface="新宋体"/>
              <a:cs typeface="新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714636" y="3565468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5">
                <a:latin typeface="新宋体"/>
                <a:cs typeface="新宋体"/>
              </a:rPr>
              <a:t>叮叮咚咚</a:t>
            </a:r>
            <a:endParaRPr sz="3200">
              <a:latin typeface="新宋体"/>
              <a:cs typeface="新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218325" y="3565469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5">
                <a:latin typeface="新宋体"/>
                <a:cs typeface="新宋体"/>
              </a:rPr>
              <a:t>叽叽喳喳</a:t>
            </a:r>
            <a:endParaRPr sz="3200">
              <a:latin typeface="新宋体"/>
              <a:cs typeface="新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249774" y="4537945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5">
                <a:solidFill>
                  <a:srgbClr val="FF0000"/>
                </a:solidFill>
                <a:latin typeface="新宋体"/>
                <a:cs typeface="新宋体"/>
              </a:rPr>
              <a:t>噼里啪啦</a:t>
            </a:r>
            <a:endParaRPr sz="3200">
              <a:latin typeface="新宋体"/>
              <a:cs typeface="新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698045" y="4537946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5">
                <a:solidFill>
                  <a:srgbClr val="FF0000"/>
                </a:solidFill>
                <a:latin typeface="新宋体"/>
                <a:cs typeface="新宋体"/>
              </a:rPr>
              <a:t>乒乒乓乓</a:t>
            </a:r>
            <a:endParaRPr sz="3200">
              <a:latin typeface="新宋体"/>
              <a:cs typeface="新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280983" y="4546129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5">
                <a:solidFill>
                  <a:srgbClr val="FF0000"/>
                </a:solidFill>
                <a:latin typeface="新宋体"/>
                <a:cs typeface="新宋体"/>
              </a:rPr>
              <a:t>咕噜咕噜</a:t>
            </a:r>
            <a:endParaRPr sz="3200">
              <a:latin typeface="新宋体"/>
              <a:cs typeface="新宋体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606561" y="977704"/>
            <a:ext cx="1810385" cy="798195"/>
            <a:chOff x="606561" y="977704"/>
            <a:chExt cx="1810385" cy="798195"/>
          </a:xfrm>
        </p:grpSpPr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11561" y="982704"/>
              <a:ext cx="1800198" cy="788135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611561" y="982704"/>
              <a:ext cx="1800225" cy="788670"/>
            </a:xfrm>
            <a:custGeom>
              <a:rect l="l" t="t" r="r" b="b"/>
              <a:pathLst>
                <a:path w="1800225" h="788669">
                  <a:moveTo>
                    <a:pt x="0" y="49509"/>
                  </a:moveTo>
                  <a:lnTo>
                    <a:pt x="39134" y="29959"/>
                  </a:lnTo>
                  <a:lnTo>
                    <a:pt x="78269" y="15741"/>
                  </a:lnTo>
                  <a:lnTo>
                    <a:pt x="117404" y="6347"/>
                  </a:lnTo>
                  <a:lnTo>
                    <a:pt x="156539" y="1269"/>
                  </a:lnTo>
                  <a:lnTo>
                    <a:pt x="195673" y="0"/>
                  </a:lnTo>
                  <a:lnTo>
                    <a:pt x="234808" y="2031"/>
                  </a:lnTo>
                  <a:lnTo>
                    <a:pt x="273943" y="6855"/>
                  </a:lnTo>
                  <a:lnTo>
                    <a:pt x="313078" y="13964"/>
                  </a:lnTo>
                  <a:lnTo>
                    <a:pt x="352212" y="22850"/>
                  </a:lnTo>
                  <a:lnTo>
                    <a:pt x="391347" y="33006"/>
                  </a:lnTo>
                  <a:lnTo>
                    <a:pt x="430482" y="43923"/>
                  </a:lnTo>
                  <a:lnTo>
                    <a:pt x="469617" y="55095"/>
                  </a:lnTo>
                  <a:lnTo>
                    <a:pt x="508751" y="66012"/>
                  </a:lnTo>
                  <a:lnTo>
                    <a:pt x="547886" y="76168"/>
                  </a:lnTo>
                  <a:lnTo>
                    <a:pt x="587021" y="85054"/>
                  </a:lnTo>
                  <a:lnTo>
                    <a:pt x="626156" y="92163"/>
                  </a:lnTo>
                  <a:lnTo>
                    <a:pt x="665290" y="96987"/>
                  </a:lnTo>
                  <a:lnTo>
                    <a:pt x="704425" y="99019"/>
                  </a:lnTo>
                  <a:lnTo>
                    <a:pt x="743560" y="97749"/>
                  </a:lnTo>
                  <a:lnTo>
                    <a:pt x="782695" y="92671"/>
                  </a:lnTo>
                  <a:lnTo>
                    <a:pt x="821829" y="83277"/>
                  </a:lnTo>
                  <a:lnTo>
                    <a:pt x="860964" y="69059"/>
                  </a:lnTo>
                  <a:lnTo>
                    <a:pt x="900099" y="49509"/>
                  </a:lnTo>
                  <a:lnTo>
                    <a:pt x="939234" y="29959"/>
                  </a:lnTo>
                  <a:lnTo>
                    <a:pt x="978369" y="15741"/>
                  </a:lnTo>
                  <a:lnTo>
                    <a:pt x="1017503" y="6347"/>
                  </a:lnTo>
                  <a:lnTo>
                    <a:pt x="1056638" y="1269"/>
                  </a:lnTo>
                  <a:lnTo>
                    <a:pt x="1095773" y="0"/>
                  </a:lnTo>
                  <a:lnTo>
                    <a:pt x="1134908" y="2031"/>
                  </a:lnTo>
                  <a:lnTo>
                    <a:pt x="1174042" y="6855"/>
                  </a:lnTo>
                  <a:lnTo>
                    <a:pt x="1213177" y="13964"/>
                  </a:lnTo>
                  <a:lnTo>
                    <a:pt x="1252312" y="22850"/>
                  </a:lnTo>
                  <a:lnTo>
                    <a:pt x="1291447" y="33006"/>
                  </a:lnTo>
                  <a:lnTo>
                    <a:pt x="1330581" y="43923"/>
                  </a:lnTo>
                  <a:lnTo>
                    <a:pt x="1369716" y="55095"/>
                  </a:lnTo>
                  <a:lnTo>
                    <a:pt x="1408851" y="66012"/>
                  </a:lnTo>
                  <a:lnTo>
                    <a:pt x="1447986" y="76168"/>
                  </a:lnTo>
                  <a:lnTo>
                    <a:pt x="1487120" y="85054"/>
                  </a:lnTo>
                  <a:lnTo>
                    <a:pt x="1526255" y="92163"/>
                  </a:lnTo>
                  <a:lnTo>
                    <a:pt x="1565390" y="96987"/>
                  </a:lnTo>
                  <a:lnTo>
                    <a:pt x="1604525" y="99019"/>
                  </a:lnTo>
                  <a:lnTo>
                    <a:pt x="1643659" y="97749"/>
                  </a:lnTo>
                  <a:lnTo>
                    <a:pt x="1682794" y="92671"/>
                  </a:lnTo>
                  <a:lnTo>
                    <a:pt x="1721929" y="83277"/>
                  </a:lnTo>
                  <a:lnTo>
                    <a:pt x="1761064" y="69059"/>
                  </a:lnTo>
                  <a:lnTo>
                    <a:pt x="1800198" y="49509"/>
                  </a:lnTo>
                  <a:lnTo>
                    <a:pt x="1800198" y="738626"/>
                  </a:lnTo>
                  <a:lnTo>
                    <a:pt x="1761064" y="758176"/>
                  </a:lnTo>
                  <a:lnTo>
                    <a:pt x="1721929" y="772394"/>
                  </a:lnTo>
                  <a:lnTo>
                    <a:pt x="1682794" y="781788"/>
                  </a:lnTo>
                  <a:lnTo>
                    <a:pt x="1643659" y="786866"/>
                  </a:lnTo>
                  <a:lnTo>
                    <a:pt x="1604525" y="788135"/>
                  </a:lnTo>
                  <a:lnTo>
                    <a:pt x="1565390" y="786104"/>
                  </a:lnTo>
                  <a:lnTo>
                    <a:pt x="1526255" y="781280"/>
                  </a:lnTo>
                  <a:lnTo>
                    <a:pt x="1487120" y="774171"/>
                  </a:lnTo>
                  <a:lnTo>
                    <a:pt x="1447986" y="765285"/>
                  </a:lnTo>
                  <a:lnTo>
                    <a:pt x="1408851" y="755129"/>
                  </a:lnTo>
                  <a:lnTo>
                    <a:pt x="1369716" y="744211"/>
                  </a:lnTo>
                  <a:lnTo>
                    <a:pt x="1330581" y="733040"/>
                  </a:lnTo>
                  <a:lnTo>
                    <a:pt x="1291447" y="722122"/>
                  </a:lnTo>
                  <a:lnTo>
                    <a:pt x="1252312" y="711967"/>
                  </a:lnTo>
                  <a:lnTo>
                    <a:pt x="1213177" y="703080"/>
                  </a:lnTo>
                  <a:lnTo>
                    <a:pt x="1174042" y="695971"/>
                  </a:lnTo>
                  <a:lnTo>
                    <a:pt x="1134908" y="691147"/>
                  </a:lnTo>
                  <a:lnTo>
                    <a:pt x="1095773" y="689116"/>
                  </a:lnTo>
                  <a:lnTo>
                    <a:pt x="1056638" y="690386"/>
                  </a:lnTo>
                  <a:lnTo>
                    <a:pt x="1017503" y="695463"/>
                  </a:lnTo>
                  <a:lnTo>
                    <a:pt x="978369" y="704858"/>
                  </a:lnTo>
                  <a:lnTo>
                    <a:pt x="939234" y="719076"/>
                  </a:lnTo>
                  <a:lnTo>
                    <a:pt x="900099" y="738626"/>
                  </a:lnTo>
                  <a:lnTo>
                    <a:pt x="860964" y="758176"/>
                  </a:lnTo>
                  <a:lnTo>
                    <a:pt x="821829" y="772394"/>
                  </a:lnTo>
                  <a:lnTo>
                    <a:pt x="782695" y="781788"/>
                  </a:lnTo>
                  <a:lnTo>
                    <a:pt x="743560" y="786866"/>
                  </a:lnTo>
                  <a:lnTo>
                    <a:pt x="704425" y="788135"/>
                  </a:lnTo>
                  <a:lnTo>
                    <a:pt x="665290" y="786104"/>
                  </a:lnTo>
                  <a:lnTo>
                    <a:pt x="626156" y="781280"/>
                  </a:lnTo>
                  <a:lnTo>
                    <a:pt x="587021" y="774171"/>
                  </a:lnTo>
                  <a:lnTo>
                    <a:pt x="547886" y="765285"/>
                  </a:lnTo>
                  <a:lnTo>
                    <a:pt x="508751" y="755129"/>
                  </a:lnTo>
                  <a:lnTo>
                    <a:pt x="469617" y="744211"/>
                  </a:lnTo>
                  <a:lnTo>
                    <a:pt x="430482" y="733040"/>
                  </a:lnTo>
                  <a:lnTo>
                    <a:pt x="391347" y="722122"/>
                  </a:lnTo>
                  <a:lnTo>
                    <a:pt x="352212" y="711967"/>
                  </a:lnTo>
                  <a:lnTo>
                    <a:pt x="313078" y="703080"/>
                  </a:lnTo>
                  <a:lnTo>
                    <a:pt x="273943" y="695971"/>
                  </a:lnTo>
                  <a:lnTo>
                    <a:pt x="234808" y="691147"/>
                  </a:lnTo>
                  <a:lnTo>
                    <a:pt x="195673" y="689116"/>
                  </a:lnTo>
                  <a:lnTo>
                    <a:pt x="156539" y="690386"/>
                  </a:lnTo>
                  <a:lnTo>
                    <a:pt x="117404" y="695463"/>
                  </a:lnTo>
                  <a:lnTo>
                    <a:pt x="78269" y="704858"/>
                  </a:lnTo>
                  <a:lnTo>
                    <a:pt x="39134" y="719076"/>
                  </a:lnTo>
                  <a:lnTo>
                    <a:pt x="0" y="738626"/>
                  </a:lnTo>
                  <a:lnTo>
                    <a:pt x="0" y="49509"/>
                  </a:lnTo>
                  <a:close/>
                </a:path>
              </a:pathLst>
            </a:custGeom>
            <a:ln w="9999">
              <a:solidFill>
                <a:srgbClr val="A1957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690301" y="1132932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spc="-15">
                <a:latin typeface="黑体"/>
                <a:cs typeface="黑体"/>
              </a:rPr>
              <a:t>词语积累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971599" y="2060847"/>
            <a:ext cx="7417434" cy="3744595"/>
          </a:xfrm>
          <a:custGeom>
            <a:rect l="l" t="t" r="r" b="b"/>
            <a:pathLst>
              <a:path w="7417434" h="3744595">
                <a:moveTo>
                  <a:pt x="0" y="624082"/>
                </a:moveTo>
                <a:lnTo>
                  <a:pt x="1877" y="575310"/>
                </a:lnTo>
                <a:lnTo>
                  <a:pt x="7417" y="527565"/>
                </a:lnTo>
                <a:lnTo>
                  <a:pt x="16482" y="480986"/>
                </a:lnTo>
                <a:lnTo>
                  <a:pt x="28931" y="435710"/>
                </a:lnTo>
                <a:lnTo>
                  <a:pt x="44628" y="391878"/>
                </a:lnTo>
                <a:lnTo>
                  <a:pt x="63432" y="349627"/>
                </a:lnTo>
                <a:lnTo>
                  <a:pt x="85205" y="309096"/>
                </a:lnTo>
                <a:lnTo>
                  <a:pt x="109808" y="270424"/>
                </a:lnTo>
                <a:lnTo>
                  <a:pt x="137103" y="233750"/>
                </a:lnTo>
                <a:lnTo>
                  <a:pt x="166951" y="199213"/>
                </a:lnTo>
                <a:lnTo>
                  <a:pt x="199212" y="166951"/>
                </a:lnTo>
                <a:lnTo>
                  <a:pt x="233750" y="137104"/>
                </a:lnTo>
                <a:lnTo>
                  <a:pt x="270423" y="109809"/>
                </a:lnTo>
                <a:lnTo>
                  <a:pt x="309095" y="85205"/>
                </a:lnTo>
                <a:lnTo>
                  <a:pt x="349625" y="63432"/>
                </a:lnTo>
                <a:lnTo>
                  <a:pt x="391876" y="44628"/>
                </a:lnTo>
                <a:lnTo>
                  <a:pt x="435709" y="28932"/>
                </a:lnTo>
                <a:lnTo>
                  <a:pt x="480984" y="16482"/>
                </a:lnTo>
                <a:lnTo>
                  <a:pt x="527564" y="7418"/>
                </a:lnTo>
                <a:lnTo>
                  <a:pt x="575309" y="1877"/>
                </a:lnTo>
                <a:lnTo>
                  <a:pt x="624081" y="0"/>
                </a:lnTo>
                <a:lnTo>
                  <a:pt x="6792742" y="0"/>
                </a:lnTo>
                <a:lnTo>
                  <a:pt x="6841511" y="1877"/>
                </a:lnTo>
                <a:lnTo>
                  <a:pt x="6889256" y="7418"/>
                </a:lnTo>
                <a:lnTo>
                  <a:pt x="6935836" y="16482"/>
                </a:lnTo>
                <a:lnTo>
                  <a:pt x="6981112" y="28932"/>
                </a:lnTo>
                <a:lnTo>
                  <a:pt x="7024944" y="44628"/>
                </a:lnTo>
                <a:lnTo>
                  <a:pt x="7067195" y="63432"/>
                </a:lnTo>
                <a:lnTo>
                  <a:pt x="7107726" y="85205"/>
                </a:lnTo>
                <a:lnTo>
                  <a:pt x="7146398" y="109808"/>
                </a:lnTo>
                <a:lnTo>
                  <a:pt x="7183071" y="137103"/>
                </a:lnTo>
                <a:lnTo>
                  <a:pt x="7217608" y="166951"/>
                </a:lnTo>
                <a:lnTo>
                  <a:pt x="7249870" y="199213"/>
                </a:lnTo>
                <a:lnTo>
                  <a:pt x="7279718" y="233750"/>
                </a:lnTo>
                <a:lnTo>
                  <a:pt x="7307013" y="270423"/>
                </a:lnTo>
                <a:lnTo>
                  <a:pt x="7331616" y="309095"/>
                </a:lnTo>
                <a:lnTo>
                  <a:pt x="7353390" y="349626"/>
                </a:lnTo>
                <a:lnTo>
                  <a:pt x="7372194" y="391877"/>
                </a:lnTo>
                <a:lnTo>
                  <a:pt x="7387890" y="435709"/>
                </a:lnTo>
                <a:lnTo>
                  <a:pt x="7400340" y="480985"/>
                </a:lnTo>
                <a:lnTo>
                  <a:pt x="7409404" y="527565"/>
                </a:lnTo>
                <a:lnTo>
                  <a:pt x="7414945" y="575310"/>
                </a:lnTo>
                <a:lnTo>
                  <a:pt x="7416822" y="624082"/>
                </a:lnTo>
                <a:lnTo>
                  <a:pt x="7416823" y="3120334"/>
                </a:lnTo>
                <a:lnTo>
                  <a:pt x="7414944" y="3169105"/>
                </a:lnTo>
                <a:lnTo>
                  <a:pt x="7409404" y="3216850"/>
                </a:lnTo>
                <a:lnTo>
                  <a:pt x="7400339" y="3263430"/>
                </a:lnTo>
                <a:lnTo>
                  <a:pt x="7387890" y="3308706"/>
                </a:lnTo>
                <a:lnTo>
                  <a:pt x="7372193" y="3352538"/>
                </a:lnTo>
                <a:lnTo>
                  <a:pt x="7353389" y="3394789"/>
                </a:lnTo>
                <a:lnTo>
                  <a:pt x="7331616" y="3435320"/>
                </a:lnTo>
                <a:lnTo>
                  <a:pt x="7307013" y="3473991"/>
                </a:lnTo>
                <a:lnTo>
                  <a:pt x="7279718" y="3510665"/>
                </a:lnTo>
                <a:lnTo>
                  <a:pt x="7249870" y="3545202"/>
                </a:lnTo>
                <a:lnTo>
                  <a:pt x="7217608" y="3577464"/>
                </a:lnTo>
                <a:lnTo>
                  <a:pt x="7183071" y="3607312"/>
                </a:lnTo>
                <a:lnTo>
                  <a:pt x="7146398" y="3634607"/>
                </a:lnTo>
                <a:lnTo>
                  <a:pt x="7107726" y="3659210"/>
                </a:lnTo>
                <a:lnTo>
                  <a:pt x="7067195" y="3680983"/>
                </a:lnTo>
                <a:lnTo>
                  <a:pt x="7024945" y="3699787"/>
                </a:lnTo>
                <a:lnTo>
                  <a:pt x="6981112" y="3715484"/>
                </a:lnTo>
                <a:lnTo>
                  <a:pt x="6935836" y="3727933"/>
                </a:lnTo>
                <a:lnTo>
                  <a:pt x="6889257" y="3736998"/>
                </a:lnTo>
                <a:lnTo>
                  <a:pt x="6841512" y="3742538"/>
                </a:lnTo>
                <a:lnTo>
                  <a:pt x="6792740" y="3744416"/>
                </a:lnTo>
                <a:lnTo>
                  <a:pt x="624081" y="3744416"/>
                </a:lnTo>
                <a:lnTo>
                  <a:pt x="575310" y="3742538"/>
                </a:lnTo>
                <a:lnTo>
                  <a:pt x="527565" y="3736998"/>
                </a:lnTo>
                <a:lnTo>
                  <a:pt x="480985" y="3727933"/>
                </a:lnTo>
                <a:lnTo>
                  <a:pt x="435710" y="3715484"/>
                </a:lnTo>
                <a:lnTo>
                  <a:pt x="391877" y="3699788"/>
                </a:lnTo>
                <a:lnTo>
                  <a:pt x="349626" y="3680984"/>
                </a:lnTo>
                <a:lnTo>
                  <a:pt x="309096" y="3659210"/>
                </a:lnTo>
                <a:lnTo>
                  <a:pt x="270424" y="3634607"/>
                </a:lnTo>
                <a:lnTo>
                  <a:pt x="233750" y="3607312"/>
                </a:lnTo>
                <a:lnTo>
                  <a:pt x="199213" y="3577464"/>
                </a:lnTo>
                <a:lnTo>
                  <a:pt x="166951" y="3545203"/>
                </a:lnTo>
                <a:lnTo>
                  <a:pt x="137104" y="3510666"/>
                </a:lnTo>
                <a:lnTo>
                  <a:pt x="109809" y="3473992"/>
                </a:lnTo>
                <a:lnTo>
                  <a:pt x="85205" y="3435320"/>
                </a:lnTo>
                <a:lnTo>
                  <a:pt x="63432" y="3394790"/>
                </a:lnTo>
                <a:lnTo>
                  <a:pt x="44628" y="3352539"/>
                </a:lnTo>
                <a:lnTo>
                  <a:pt x="28932" y="3308706"/>
                </a:lnTo>
                <a:lnTo>
                  <a:pt x="16482" y="3263431"/>
                </a:lnTo>
                <a:lnTo>
                  <a:pt x="7418" y="3216851"/>
                </a:lnTo>
                <a:lnTo>
                  <a:pt x="1877" y="3169106"/>
                </a:lnTo>
                <a:lnTo>
                  <a:pt x="0" y="3120335"/>
                </a:lnTo>
                <a:lnTo>
                  <a:pt x="0" y="624082"/>
                </a:lnTo>
                <a:close/>
              </a:path>
            </a:pathLst>
          </a:custGeom>
          <a:ln w="76200">
            <a:solidFill>
              <a:srgbClr val="00B05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13</a:t>
            </a:fld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438900" y="5994399"/>
            <a:ext cx="1624012" cy="8636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762000" y="5994399"/>
            <a:ext cx="1265237" cy="8636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648884" y="1530503"/>
            <a:ext cx="233807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70">
                <a:latin typeface="新宋体"/>
                <a:cs typeface="新宋体"/>
              </a:rPr>
              <a:t>演奏--- </a:t>
            </a:r>
            <a:r>
              <a:rPr sz="3200" spc="-25">
                <a:solidFill>
                  <a:srgbClr val="FF0000"/>
                </a:solidFill>
                <a:latin typeface="新宋体"/>
                <a:cs typeface="新宋体"/>
              </a:rPr>
              <a:t>弹奏</a:t>
            </a:r>
            <a:endParaRPr sz="3200">
              <a:latin typeface="新宋体"/>
              <a:cs typeface="新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649259" y="1530503"/>
            <a:ext cx="233807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70">
                <a:latin typeface="新宋体"/>
                <a:cs typeface="新宋体"/>
              </a:rPr>
              <a:t>美妙--- </a:t>
            </a:r>
            <a:r>
              <a:rPr sz="3200" spc="-25">
                <a:solidFill>
                  <a:srgbClr val="FF0000"/>
                </a:solidFill>
                <a:latin typeface="新宋体"/>
                <a:cs typeface="新宋体"/>
              </a:rPr>
              <a:t>奇妙</a:t>
            </a:r>
            <a:endParaRPr sz="3200">
              <a:latin typeface="新宋体"/>
              <a:cs typeface="新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667934" y="2322348"/>
            <a:ext cx="233807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70">
                <a:latin typeface="新宋体"/>
                <a:cs typeface="新宋体"/>
              </a:rPr>
              <a:t>汇聚--- </a:t>
            </a:r>
            <a:r>
              <a:rPr sz="3200" spc="-25">
                <a:solidFill>
                  <a:srgbClr val="FF0000"/>
                </a:solidFill>
                <a:latin typeface="新宋体"/>
                <a:cs typeface="新宋体"/>
              </a:rPr>
              <a:t>聚集</a:t>
            </a:r>
            <a:endParaRPr sz="3200">
              <a:latin typeface="新宋体"/>
              <a:cs typeface="新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668309" y="2315998"/>
            <a:ext cx="233807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70">
                <a:latin typeface="新宋体"/>
                <a:cs typeface="新宋体"/>
              </a:rPr>
              <a:t>轻快--- </a:t>
            </a:r>
            <a:r>
              <a:rPr sz="3200" spc="-25">
                <a:solidFill>
                  <a:srgbClr val="FF0000"/>
                </a:solidFill>
                <a:latin typeface="新宋体"/>
                <a:cs typeface="新宋体"/>
              </a:rPr>
              <a:t>轻盈</a:t>
            </a:r>
            <a:endParaRPr sz="3200">
              <a:latin typeface="新宋体"/>
              <a:cs typeface="新宋体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606559" y="1697867"/>
            <a:ext cx="1450340" cy="798195"/>
            <a:chOff x="606559" y="1697867"/>
            <a:chExt cx="1450340" cy="798195"/>
          </a:xfrm>
        </p:grpSpPr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11559" y="1702867"/>
              <a:ext cx="1440158" cy="787969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611559" y="1702867"/>
              <a:ext cx="1440180" cy="788035"/>
            </a:xfrm>
            <a:custGeom>
              <a:rect l="l" t="t" r="r" b="b"/>
              <a:pathLst>
                <a:path w="1440180" h="788035">
                  <a:moveTo>
                    <a:pt x="0" y="49426"/>
                  </a:moveTo>
                  <a:lnTo>
                    <a:pt x="36003" y="27416"/>
                  </a:lnTo>
                  <a:lnTo>
                    <a:pt x="72007" y="12356"/>
                  </a:lnTo>
                  <a:lnTo>
                    <a:pt x="108011" y="3475"/>
                  </a:lnTo>
                  <a:lnTo>
                    <a:pt x="144015" y="0"/>
                  </a:lnTo>
                  <a:lnTo>
                    <a:pt x="180019" y="1158"/>
                  </a:lnTo>
                  <a:lnTo>
                    <a:pt x="252027" y="14287"/>
                  </a:lnTo>
                  <a:lnTo>
                    <a:pt x="324035" y="36683"/>
                  </a:lnTo>
                  <a:lnTo>
                    <a:pt x="360039" y="49426"/>
                  </a:lnTo>
                  <a:lnTo>
                    <a:pt x="396043" y="62169"/>
                  </a:lnTo>
                  <a:lnTo>
                    <a:pt x="468051" y="84565"/>
                  </a:lnTo>
                  <a:lnTo>
                    <a:pt x="540059" y="97694"/>
                  </a:lnTo>
                  <a:lnTo>
                    <a:pt x="576063" y="98852"/>
                  </a:lnTo>
                  <a:lnTo>
                    <a:pt x="612067" y="95377"/>
                  </a:lnTo>
                  <a:lnTo>
                    <a:pt x="648071" y="86495"/>
                  </a:lnTo>
                  <a:lnTo>
                    <a:pt x="684075" y="71436"/>
                  </a:lnTo>
                  <a:lnTo>
                    <a:pt x="720079" y="49426"/>
                  </a:lnTo>
                  <a:lnTo>
                    <a:pt x="756083" y="27416"/>
                  </a:lnTo>
                  <a:lnTo>
                    <a:pt x="792087" y="12356"/>
                  </a:lnTo>
                  <a:lnTo>
                    <a:pt x="828091" y="3475"/>
                  </a:lnTo>
                  <a:lnTo>
                    <a:pt x="864095" y="0"/>
                  </a:lnTo>
                  <a:lnTo>
                    <a:pt x="900099" y="1158"/>
                  </a:lnTo>
                  <a:lnTo>
                    <a:pt x="972107" y="14287"/>
                  </a:lnTo>
                  <a:lnTo>
                    <a:pt x="1044115" y="36683"/>
                  </a:lnTo>
                  <a:lnTo>
                    <a:pt x="1080119" y="49426"/>
                  </a:lnTo>
                  <a:lnTo>
                    <a:pt x="1116123" y="62169"/>
                  </a:lnTo>
                  <a:lnTo>
                    <a:pt x="1188131" y="84565"/>
                  </a:lnTo>
                  <a:lnTo>
                    <a:pt x="1260139" y="97694"/>
                  </a:lnTo>
                  <a:lnTo>
                    <a:pt x="1296143" y="98852"/>
                  </a:lnTo>
                  <a:lnTo>
                    <a:pt x="1332147" y="95377"/>
                  </a:lnTo>
                  <a:lnTo>
                    <a:pt x="1368151" y="86495"/>
                  </a:lnTo>
                  <a:lnTo>
                    <a:pt x="1404155" y="71436"/>
                  </a:lnTo>
                  <a:lnTo>
                    <a:pt x="1440158" y="49426"/>
                  </a:lnTo>
                  <a:lnTo>
                    <a:pt x="1440158" y="738542"/>
                  </a:lnTo>
                  <a:lnTo>
                    <a:pt x="1404155" y="760553"/>
                  </a:lnTo>
                  <a:lnTo>
                    <a:pt x="1368151" y="775612"/>
                  </a:lnTo>
                  <a:lnTo>
                    <a:pt x="1332147" y="784493"/>
                  </a:lnTo>
                  <a:lnTo>
                    <a:pt x="1296143" y="787969"/>
                  </a:lnTo>
                  <a:lnTo>
                    <a:pt x="1260139" y="786810"/>
                  </a:lnTo>
                  <a:lnTo>
                    <a:pt x="1188131" y="773681"/>
                  </a:lnTo>
                  <a:lnTo>
                    <a:pt x="1116123" y="751285"/>
                  </a:lnTo>
                  <a:lnTo>
                    <a:pt x="1080119" y="738542"/>
                  </a:lnTo>
                  <a:lnTo>
                    <a:pt x="1044115" y="725800"/>
                  </a:lnTo>
                  <a:lnTo>
                    <a:pt x="972107" y="703403"/>
                  </a:lnTo>
                  <a:lnTo>
                    <a:pt x="900099" y="690275"/>
                  </a:lnTo>
                  <a:lnTo>
                    <a:pt x="864095" y="689116"/>
                  </a:lnTo>
                  <a:lnTo>
                    <a:pt x="828091" y="692591"/>
                  </a:lnTo>
                  <a:lnTo>
                    <a:pt x="792087" y="701473"/>
                  </a:lnTo>
                  <a:lnTo>
                    <a:pt x="756083" y="716532"/>
                  </a:lnTo>
                  <a:lnTo>
                    <a:pt x="720079" y="738542"/>
                  </a:lnTo>
                  <a:lnTo>
                    <a:pt x="684075" y="760553"/>
                  </a:lnTo>
                  <a:lnTo>
                    <a:pt x="648071" y="775612"/>
                  </a:lnTo>
                  <a:lnTo>
                    <a:pt x="612067" y="784493"/>
                  </a:lnTo>
                  <a:lnTo>
                    <a:pt x="576063" y="787969"/>
                  </a:lnTo>
                  <a:lnTo>
                    <a:pt x="540059" y="786810"/>
                  </a:lnTo>
                  <a:lnTo>
                    <a:pt x="468051" y="773681"/>
                  </a:lnTo>
                  <a:lnTo>
                    <a:pt x="396043" y="751285"/>
                  </a:lnTo>
                  <a:lnTo>
                    <a:pt x="360039" y="738542"/>
                  </a:lnTo>
                  <a:lnTo>
                    <a:pt x="324035" y="725800"/>
                  </a:lnTo>
                  <a:lnTo>
                    <a:pt x="288031" y="713829"/>
                  </a:lnTo>
                  <a:lnTo>
                    <a:pt x="252027" y="703403"/>
                  </a:lnTo>
                  <a:lnTo>
                    <a:pt x="216023" y="695294"/>
                  </a:lnTo>
                  <a:lnTo>
                    <a:pt x="180019" y="690275"/>
                  </a:lnTo>
                  <a:lnTo>
                    <a:pt x="144015" y="689116"/>
                  </a:lnTo>
                  <a:lnTo>
                    <a:pt x="108011" y="692591"/>
                  </a:lnTo>
                  <a:lnTo>
                    <a:pt x="72007" y="701473"/>
                  </a:lnTo>
                  <a:lnTo>
                    <a:pt x="36003" y="716532"/>
                  </a:lnTo>
                  <a:lnTo>
                    <a:pt x="0" y="738542"/>
                  </a:lnTo>
                  <a:lnTo>
                    <a:pt x="0" y="49426"/>
                  </a:lnTo>
                  <a:close/>
                </a:path>
              </a:pathLst>
            </a:custGeom>
            <a:ln w="9999">
              <a:solidFill>
                <a:srgbClr val="A1957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690299" y="1853012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20">
                <a:solidFill>
                  <a:srgbClr val="C00000"/>
                </a:solidFill>
                <a:latin typeface="黑体"/>
                <a:cs typeface="黑体"/>
              </a:rPr>
              <a:t>近义词</a:t>
            </a:r>
            <a:endParaRPr sz="3200">
              <a:latin typeface="黑体"/>
              <a:cs typeface="黑体"/>
            </a:endParaRPr>
          </a:p>
        </p:txBody>
      </p:sp>
      <p:graphicFrame>
        <p:nvGraphicFramePr>
          <p:cNvPr id="12" name="object 12"/>
          <p:cNvGraphicFramePr>
            <a:graphicFrameLocks noGrp="1"/>
          </p:cNvGraphicFramePr>
          <p:nvPr/>
        </p:nvGraphicFramePr>
        <p:xfrm>
          <a:off x="2581065" y="3490528"/>
          <a:ext cx="5752465" cy="8642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17220"/>
                <a:gridCol w="1493520"/>
                <a:gridCol w="3620135"/>
              </a:tblGrid>
              <a:tr h="864235">
                <a:tc>
                  <a:txBody>
                    <a:bodyPr vert="horz" wrap="square"/>
                    <a:lstStyle/>
                    <a:p>
                      <a:pPr marL="54610">
                        <a:lnSpc>
                          <a:spcPct val="100000"/>
                        </a:lnSpc>
                        <a:spcBef>
                          <a:spcPts val="1175"/>
                        </a:spcBef>
                      </a:pPr>
                      <a:r>
                        <a:rPr sz="3600">
                          <a:solidFill>
                            <a:srgbClr val="EF3E22"/>
                          </a:solidFill>
                          <a:latin typeface="新宋体"/>
                          <a:cs typeface="新宋体"/>
                        </a:rPr>
                        <a:t>呢</a:t>
                      </a:r>
                      <a:endParaRPr sz="3600">
                        <a:latin typeface="新宋体"/>
                        <a:cs typeface="新宋体"/>
                      </a:endParaRPr>
                    </a:p>
                  </a:txBody>
                  <a:tcPr marL="0" marR="0" marT="149225" marB="0">
                    <a:lnL w="28575">
                      <a:solidFill>
                        <a:srgbClr val="FCCB53"/>
                      </a:solidFill>
                      <a:prstDash val="solid"/>
                    </a:lnL>
                    <a:lnR w="12700">
                      <a:solidFill>
                        <a:srgbClr val="FCCB53"/>
                      </a:solidFill>
                      <a:prstDash val="solid"/>
                    </a:lnR>
                    <a:lnT w="28575">
                      <a:solidFill>
                        <a:srgbClr val="FCCB53"/>
                      </a:solidFill>
                      <a:prstDash val="solid"/>
                    </a:lnT>
                    <a:lnB w="28575">
                      <a:solidFill>
                        <a:srgbClr val="FCCB53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3040">
                        <a:lnSpc>
                          <a:spcPct val="100000"/>
                        </a:lnSpc>
                        <a:spcBef>
                          <a:spcPts val="865"/>
                        </a:spcBef>
                      </a:pPr>
                      <a:r>
                        <a:rPr sz="1600" spc="-25">
                          <a:latin typeface="新宋体"/>
                          <a:cs typeface="新宋体"/>
                        </a:rPr>
                        <a:t>ne</a:t>
                      </a:r>
                      <a:endParaRPr sz="1600">
                        <a:latin typeface="新宋体"/>
                        <a:cs typeface="新宋体"/>
                      </a:endParaRPr>
                    </a:p>
                    <a:p>
                      <a:pPr marL="194310">
                        <a:lnSpc>
                          <a:spcPct val="100000"/>
                        </a:lnSpc>
                        <a:spcBef>
                          <a:spcPts val="990"/>
                        </a:spcBef>
                      </a:pPr>
                      <a:r>
                        <a:rPr sz="1600">
                          <a:latin typeface="黑体"/>
                          <a:cs typeface="黑体"/>
                        </a:rPr>
                        <a:t>ní</a:t>
                      </a:r>
                      <a:r>
                        <a:rPr sz="1600">
                          <a:latin typeface="新宋体"/>
                          <a:cs typeface="新宋体"/>
                        </a:rPr>
                        <a:t>（呢子</a:t>
                      </a:r>
                      <a:r>
                        <a:rPr sz="1600" spc="-50">
                          <a:latin typeface="新宋体"/>
                          <a:cs typeface="新宋体"/>
                        </a:rPr>
                        <a:t>）</a:t>
                      </a:r>
                      <a:endParaRPr sz="1600">
                        <a:latin typeface="新宋体"/>
                        <a:cs typeface="新宋体"/>
                      </a:endParaRPr>
                    </a:p>
                  </a:txBody>
                  <a:tcPr marL="0" marR="0" marT="109855" marB="0">
                    <a:lnL w="12700">
                      <a:solidFill>
                        <a:srgbClr val="FCCB53"/>
                      </a:solidFill>
                      <a:prstDash val="solid"/>
                    </a:lnL>
                    <a:lnR w="12700">
                      <a:solidFill>
                        <a:srgbClr val="FCCB53"/>
                      </a:solidFill>
                      <a:prstDash val="solid"/>
                    </a:lnR>
                    <a:lnT w="28575">
                      <a:solidFill>
                        <a:srgbClr val="FCCB53"/>
                      </a:solidFill>
                      <a:prstDash val="solid"/>
                    </a:lnT>
                    <a:lnB w="28575">
                      <a:solidFill>
                        <a:srgbClr val="FCCB53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8430" marR="221615">
                        <a:lnSpc>
                          <a:spcPct val="100000"/>
                        </a:lnSpc>
                        <a:spcBef>
                          <a:spcPts val="1130"/>
                        </a:spcBef>
                      </a:pPr>
                      <a:r>
                        <a:rPr sz="1600">
                          <a:latin typeface="新宋体"/>
                          <a:cs typeface="新宋体"/>
                        </a:rPr>
                        <a:t>那个穿着呢（</a:t>
                      </a:r>
                      <a:r>
                        <a:rPr sz="1600" spc="-70">
                          <a:latin typeface="新宋体"/>
                          <a:cs typeface="新宋体"/>
                        </a:rPr>
                        <a:t> </a:t>
                      </a:r>
                      <a:r>
                        <a:rPr sz="1600">
                          <a:latin typeface="黑体"/>
                          <a:cs typeface="黑体"/>
                        </a:rPr>
                        <a:t>ní</a:t>
                      </a:r>
                      <a:r>
                        <a:rPr sz="1600" spc="-70">
                          <a:latin typeface="黑体"/>
                          <a:cs typeface="黑体"/>
                        </a:rPr>
                        <a:t> </a:t>
                      </a:r>
                      <a:r>
                        <a:rPr sz="1600">
                          <a:latin typeface="新宋体"/>
                          <a:cs typeface="新宋体"/>
                        </a:rPr>
                        <a:t>）</a:t>
                      </a:r>
                      <a:r>
                        <a:rPr sz="1600" spc="-10">
                          <a:latin typeface="新宋体"/>
                          <a:cs typeface="新宋体"/>
                        </a:rPr>
                        <a:t>子大衣的人是谁</a:t>
                      </a:r>
                      <a:r>
                        <a:rPr sz="1600">
                          <a:latin typeface="新宋体"/>
                          <a:cs typeface="新宋体"/>
                        </a:rPr>
                        <a:t>呢</a:t>
                      </a:r>
                      <a:r>
                        <a:rPr sz="1600" spc="-10">
                          <a:latin typeface="新宋体"/>
                          <a:cs typeface="新宋体"/>
                        </a:rPr>
                        <a:t>（ne）？</a:t>
                      </a:r>
                      <a:endParaRPr sz="1600">
                        <a:latin typeface="新宋体"/>
                        <a:cs typeface="新宋体"/>
                      </a:endParaRPr>
                    </a:p>
                  </a:txBody>
                  <a:tcPr marL="0" marR="0" marT="143510" marB="0">
                    <a:lnL w="12700">
                      <a:solidFill>
                        <a:srgbClr val="FCCB53"/>
                      </a:solidFill>
                      <a:prstDash val="solid"/>
                    </a:lnL>
                    <a:lnR w="28575">
                      <a:solidFill>
                        <a:srgbClr val="FCCB53"/>
                      </a:solidFill>
                      <a:prstDash val="solid"/>
                    </a:lnR>
                    <a:lnT w="28575">
                      <a:solidFill>
                        <a:srgbClr val="FCCB53"/>
                      </a:solidFill>
                      <a:prstDash val="solid"/>
                    </a:lnT>
                    <a:lnB w="28575">
                      <a:solidFill>
                        <a:srgbClr val="FCCB53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pSp>
        <p:nvGrpSpPr>
          <p:cNvPr id="13" name="object 13"/>
          <p:cNvGrpSpPr/>
          <p:nvPr/>
        </p:nvGrpSpPr>
        <p:grpSpPr>
          <a:xfrm>
            <a:off x="678314" y="3498067"/>
            <a:ext cx="1450340" cy="798195"/>
            <a:chOff x="678314" y="3498067"/>
            <a:chExt cx="1450340" cy="798195"/>
          </a:xfrm>
        </p:grpSpPr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3314" y="3503067"/>
              <a:ext cx="1440159" cy="787969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683314" y="3503067"/>
              <a:ext cx="1440180" cy="788035"/>
            </a:xfrm>
            <a:custGeom>
              <a:rect l="l" t="t" r="r" b="b"/>
              <a:pathLst>
                <a:path w="1440180" h="788035">
                  <a:moveTo>
                    <a:pt x="0" y="49426"/>
                  </a:moveTo>
                  <a:lnTo>
                    <a:pt x="36003" y="27416"/>
                  </a:lnTo>
                  <a:lnTo>
                    <a:pt x="72007" y="12356"/>
                  </a:lnTo>
                  <a:lnTo>
                    <a:pt x="108011" y="3475"/>
                  </a:lnTo>
                  <a:lnTo>
                    <a:pt x="144015" y="0"/>
                  </a:lnTo>
                  <a:lnTo>
                    <a:pt x="180019" y="1158"/>
                  </a:lnTo>
                  <a:lnTo>
                    <a:pt x="252027" y="14287"/>
                  </a:lnTo>
                  <a:lnTo>
                    <a:pt x="324035" y="36683"/>
                  </a:lnTo>
                  <a:lnTo>
                    <a:pt x="360039" y="49426"/>
                  </a:lnTo>
                  <a:lnTo>
                    <a:pt x="396043" y="62168"/>
                  </a:lnTo>
                  <a:lnTo>
                    <a:pt x="432047" y="74139"/>
                  </a:lnTo>
                  <a:lnTo>
                    <a:pt x="468051" y="84565"/>
                  </a:lnTo>
                  <a:lnTo>
                    <a:pt x="504055" y="92674"/>
                  </a:lnTo>
                  <a:lnTo>
                    <a:pt x="540059" y="97694"/>
                  </a:lnTo>
                  <a:lnTo>
                    <a:pt x="576063" y="98852"/>
                  </a:lnTo>
                  <a:lnTo>
                    <a:pt x="612067" y="95377"/>
                  </a:lnTo>
                  <a:lnTo>
                    <a:pt x="648071" y="86495"/>
                  </a:lnTo>
                  <a:lnTo>
                    <a:pt x="684075" y="71436"/>
                  </a:lnTo>
                  <a:lnTo>
                    <a:pt x="720079" y="49426"/>
                  </a:lnTo>
                  <a:lnTo>
                    <a:pt x="756083" y="27416"/>
                  </a:lnTo>
                  <a:lnTo>
                    <a:pt x="792087" y="12356"/>
                  </a:lnTo>
                  <a:lnTo>
                    <a:pt x="828091" y="3475"/>
                  </a:lnTo>
                  <a:lnTo>
                    <a:pt x="864095" y="0"/>
                  </a:lnTo>
                  <a:lnTo>
                    <a:pt x="900099" y="1158"/>
                  </a:lnTo>
                  <a:lnTo>
                    <a:pt x="972107" y="14287"/>
                  </a:lnTo>
                  <a:lnTo>
                    <a:pt x="1044115" y="36683"/>
                  </a:lnTo>
                  <a:lnTo>
                    <a:pt x="1080119" y="49426"/>
                  </a:lnTo>
                  <a:lnTo>
                    <a:pt x="1116123" y="62168"/>
                  </a:lnTo>
                  <a:lnTo>
                    <a:pt x="1188131" y="84565"/>
                  </a:lnTo>
                  <a:lnTo>
                    <a:pt x="1260139" y="97694"/>
                  </a:lnTo>
                  <a:lnTo>
                    <a:pt x="1296143" y="98852"/>
                  </a:lnTo>
                  <a:lnTo>
                    <a:pt x="1332147" y="95377"/>
                  </a:lnTo>
                  <a:lnTo>
                    <a:pt x="1368151" y="86495"/>
                  </a:lnTo>
                  <a:lnTo>
                    <a:pt x="1404155" y="71436"/>
                  </a:lnTo>
                  <a:lnTo>
                    <a:pt x="1440159" y="49426"/>
                  </a:lnTo>
                  <a:lnTo>
                    <a:pt x="1440159" y="738542"/>
                  </a:lnTo>
                  <a:lnTo>
                    <a:pt x="1404155" y="760552"/>
                  </a:lnTo>
                  <a:lnTo>
                    <a:pt x="1368151" y="775612"/>
                  </a:lnTo>
                  <a:lnTo>
                    <a:pt x="1332147" y="784493"/>
                  </a:lnTo>
                  <a:lnTo>
                    <a:pt x="1296143" y="787969"/>
                  </a:lnTo>
                  <a:lnTo>
                    <a:pt x="1260139" y="786810"/>
                  </a:lnTo>
                  <a:lnTo>
                    <a:pt x="1188131" y="773681"/>
                  </a:lnTo>
                  <a:lnTo>
                    <a:pt x="1116123" y="751285"/>
                  </a:lnTo>
                  <a:lnTo>
                    <a:pt x="1080119" y="738542"/>
                  </a:lnTo>
                  <a:lnTo>
                    <a:pt x="1044115" y="725800"/>
                  </a:lnTo>
                  <a:lnTo>
                    <a:pt x="1008111" y="713829"/>
                  </a:lnTo>
                  <a:lnTo>
                    <a:pt x="972107" y="703403"/>
                  </a:lnTo>
                  <a:lnTo>
                    <a:pt x="936103" y="695294"/>
                  </a:lnTo>
                  <a:lnTo>
                    <a:pt x="900099" y="690274"/>
                  </a:lnTo>
                  <a:lnTo>
                    <a:pt x="864095" y="689116"/>
                  </a:lnTo>
                  <a:lnTo>
                    <a:pt x="828091" y="692591"/>
                  </a:lnTo>
                  <a:lnTo>
                    <a:pt x="792087" y="701473"/>
                  </a:lnTo>
                  <a:lnTo>
                    <a:pt x="756083" y="716532"/>
                  </a:lnTo>
                  <a:lnTo>
                    <a:pt x="720079" y="738542"/>
                  </a:lnTo>
                  <a:lnTo>
                    <a:pt x="684075" y="760552"/>
                  </a:lnTo>
                  <a:lnTo>
                    <a:pt x="648071" y="775612"/>
                  </a:lnTo>
                  <a:lnTo>
                    <a:pt x="612067" y="784493"/>
                  </a:lnTo>
                  <a:lnTo>
                    <a:pt x="576063" y="787969"/>
                  </a:lnTo>
                  <a:lnTo>
                    <a:pt x="540059" y="786810"/>
                  </a:lnTo>
                  <a:lnTo>
                    <a:pt x="468051" y="773681"/>
                  </a:lnTo>
                  <a:lnTo>
                    <a:pt x="396043" y="751285"/>
                  </a:lnTo>
                  <a:lnTo>
                    <a:pt x="360039" y="738542"/>
                  </a:lnTo>
                  <a:lnTo>
                    <a:pt x="324035" y="725800"/>
                  </a:lnTo>
                  <a:lnTo>
                    <a:pt x="288031" y="713829"/>
                  </a:lnTo>
                  <a:lnTo>
                    <a:pt x="252027" y="703403"/>
                  </a:lnTo>
                  <a:lnTo>
                    <a:pt x="216023" y="695294"/>
                  </a:lnTo>
                  <a:lnTo>
                    <a:pt x="180019" y="690274"/>
                  </a:lnTo>
                  <a:lnTo>
                    <a:pt x="144015" y="689116"/>
                  </a:lnTo>
                  <a:lnTo>
                    <a:pt x="108011" y="692591"/>
                  </a:lnTo>
                  <a:lnTo>
                    <a:pt x="72007" y="701473"/>
                  </a:lnTo>
                  <a:lnTo>
                    <a:pt x="36003" y="716532"/>
                  </a:lnTo>
                  <a:lnTo>
                    <a:pt x="0" y="738542"/>
                  </a:lnTo>
                  <a:lnTo>
                    <a:pt x="0" y="49426"/>
                  </a:lnTo>
                  <a:close/>
                </a:path>
              </a:pathLst>
            </a:custGeom>
            <a:ln w="9999">
              <a:solidFill>
                <a:srgbClr val="A1957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762054" y="3653211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20">
                <a:solidFill>
                  <a:srgbClr val="C00000"/>
                </a:solidFill>
                <a:latin typeface="黑体"/>
                <a:cs typeface="黑体"/>
              </a:rPr>
              <a:t>多音字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14</a:t>
            </a:fld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578600" y="6045200"/>
            <a:ext cx="1624013" cy="8128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698500" y="6223000"/>
            <a:ext cx="1265237" cy="6350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086485" y="2345372"/>
            <a:ext cx="7137400" cy="24168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30555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黑体"/>
                <a:cs typeface="黑体"/>
              </a:rPr>
              <a:t>1.</a:t>
            </a:r>
            <a:r>
              <a:rPr sz="2800" spc="-10">
                <a:latin typeface="黑体"/>
                <a:cs typeface="黑体"/>
              </a:rPr>
              <a:t>课文主要写了什么？</a:t>
            </a:r>
            <a:endParaRPr sz="28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600">
              <a:latin typeface="黑体"/>
              <a:cs typeface="黑体"/>
            </a:endParaRPr>
          </a:p>
          <a:p>
            <a:pPr marL="12700" marR="5080" indent="711200" algn="just">
              <a:lnSpc>
                <a:spcPct val="120000"/>
              </a:lnSpc>
              <a:spcBef>
                <a:spcPts val="5"/>
              </a:spcBef>
            </a:pPr>
            <a:r>
              <a:rPr sz="2800" b="1" spc="-5">
                <a:solidFill>
                  <a:srgbClr val="FF0000"/>
                </a:solidFill>
                <a:latin typeface="Microsoft JhengHei"/>
                <a:cs typeface="Microsoft JhengHei"/>
              </a:rPr>
              <a:t>课文主要介绍了大自然中风的声音，水的声音和动物的声音，表达了作者对大自然的热</a:t>
            </a:r>
            <a:r>
              <a:rPr sz="2800" b="1" spc="-15">
                <a:solidFill>
                  <a:srgbClr val="FF0000"/>
                </a:solidFill>
                <a:latin typeface="Microsoft JhengHei"/>
                <a:cs typeface="Microsoft JhengHei"/>
              </a:rPr>
              <a:t>爱之情。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06561" y="977679"/>
            <a:ext cx="2026285" cy="798195"/>
            <a:chOff x="606561" y="977679"/>
            <a:chExt cx="2026285" cy="798195"/>
          </a:xfrm>
        </p:grpSpPr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11561" y="982679"/>
              <a:ext cx="2016222" cy="788184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611561" y="982679"/>
              <a:ext cx="2016760" cy="788670"/>
            </a:xfrm>
            <a:custGeom>
              <a:rect l="l" t="t" r="r" b="b"/>
              <a:pathLst>
                <a:path w="2016760" h="788669">
                  <a:moveTo>
                    <a:pt x="0" y="49534"/>
                  </a:moveTo>
                  <a:lnTo>
                    <a:pt x="42004" y="30688"/>
                  </a:lnTo>
                  <a:lnTo>
                    <a:pt x="84009" y="16759"/>
                  </a:lnTo>
                  <a:lnTo>
                    <a:pt x="126013" y="7299"/>
                  </a:lnTo>
                  <a:lnTo>
                    <a:pt x="168018" y="1862"/>
                  </a:lnTo>
                  <a:lnTo>
                    <a:pt x="210023" y="0"/>
                  </a:lnTo>
                  <a:lnTo>
                    <a:pt x="252027" y="1266"/>
                  </a:lnTo>
                  <a:lnTo>
                    <a:pt x="294032" y="5214"/>
                  </a:lnTo>
                  <a:lnTo>
                    <a:pt x="336037" y="11396"/>
                  </a:lnTo>
                  <a:lnTo>
                    <a:pt x="378041" y="19366"/>
                  </a:lnTo>
                  <a:lnTo>
                    <a:pt x="420046" y="28677"/>
                  </a:lnTo>
                  <a:lnTo>
                    <a:pt x="462051" y="38882"/>
                  </a:lnTo>
                  <a:lnTo>
                    <a:pt x="504055" y="49534"/>
                  </a:lnTo>
                  <a:lnTo>
                    <a:pt x="546060" y="60185"/>
                  </a:lnTo>
                  <a:lnTo>
                    <a:pt x="588065" y="70390"/>
                  </a:lnTo>
                  <a:lnTo>
                    <a:pt x="630069" y="79701"/>
                  </a:lnTo>
                  <a:lnTo>
                    <a:pt x="672074" y="87671"/>
                  </a:lnTo>
                  <a:lnTo>
                    <a:pt x="714078" y="93854"/>
                  </a:lnTo>
                  <a:lnTo>
                    <a:pt x="756083" y="97802"/>
                  </a:lnTo>
                  <a:lnTo>
                    <a:pt x="798088" y="99068"/>
                  </a:lnTo>
                  <a:lnTo>
                    <a:pt x="840092" y="97206"/>
                  </a:lnTo>
                  <a:lnTo>
                    <a:pt x="882097" y="91768"/>
                  </a:lnTo>
                  <a:lnTo>
                    <a:pt x="924102" y="82308"/>
                  </a:lnTo>
                  <a:lnTo>
                    <a:pt x="966106" y="68379"/>
                  </a:lnTo>
                  <a:lnTo>
                    <a:pt x="1008111" y="49534"/>
                  </a:lnTo>
                  <a:lnTo>
                    <a:pt x="1050116" y="30688"/>
                  </a:lnTo>
                  <a:lnTo>
                    <a:pt x="1092120" y="16759"/>
                  </a:lnTo>
                  <a:lnTo>
                    <a:pt x="1134125" y="7299"/>
                  </a:lnTo>
                  <a:lnTo>
                    <a:pt x="1176130" y="1862"/>
                  </a:lnTo>
                  <a:lnTo>
                    <a:pt x="1218134" y="0"/>
                  </a:lnTo>
                  <a:lnTo>
                    <a:pt x="1260139" y="1266"/>
                  </a:lnTo>
                  <a:lnTo>
                    <a:pt x="1302144" y="5214"/>
                  </a:lnTo>
                  <a:lnTo>
                    <a:pt x="1344148" y="11396"/>
                  </a:lnTo>
                  <a:lnTo>
                    <a:pt x="1386153" y="19366"/>
                  </a:lnTo>
                  <a:lnTo>
                    <a:pt x="1428157" y="28677"/>
                  </a:lnTo>
                  <a:lnTo>
                    <a:pt x="1470162" y="38882"/>
                  </a:lnTo>
                  <a:lnTo>
                    <a:pt x="1512167" y="49534"/>
                  </a:lnTo>
                  <a:lnTo>
                    <a:pt x="1554171" y="60185"/>
                  </a:lnTo>
                  <a:lnTo>
                    <a:pt x="1596176" y="70390"/>
                  </a:lnTo>
                  <a:lnTo>
                    <a:pt x="1638181" y="79701"/>
                  </a:lnTo>
                  <a:lnTo>
                    <a:pt x="1680185" y="87671"/>
                  </a:lnTo>
                  <a:lnTo>
                    <a:pt x="1722190" y="93854"/>
                  </a:lnTo>
                  <a:lnTo>
                    <a:pt x="1764195" y="97802"/>
                  </a:lnTo>
                  <a:lnTo>
                    <a:pt x="1806199" y="99068"/>
                  </a:lnTo>
                  <a:lnTo>
                    <a:pt x="1848204" y="97206"/>
                  </a:lnTo>
                  <a:lnTo>
                    <a:pt x="1890209" y="91768"/>
                  </a:lnTo>
                  <a:lnTo>
                    <a:pt x="1932213" y="82308"/>
                  </a:lnTo>
                  <a:lnTo>
                    <a:pt x="1974218" y="68379"/>
                  </a:lnTo>
                  <a:lnTo>
                    <a:pt x="2016222" y="49534"/>
                  </a:lnTo>
                  <a:lnTo>
                    <a:pt x="2016222" y="738650"/>
                  </a:lnTo>
                  <a:lnTo>
                    <a:pt x="1974218" y="757496"/>
                  </a:lnTo>
                  <a:lnTo>
                    <a:pt x="1932213" y="771425"/>
                  </a:lnTo>
                  <a:lnTo>
                    <a:pt x="1890209" y="780885"/>
                  </a:lnTo>
                  <a:lnTo>
                    <a:pt x="1848204" y="786322"/>
                  </a:lnTo>
                  <a:lnTo>
                    <a:pt x="1806199" y="788184"/>
                  </a:lnTo>
                  <a:lnTo>
                    <a:pt x="1764195" y="786918"/>
                  </a:lnTo>
                  <a:lnTo>
                    <a:pt x="1722190" y="782970"/>
                  </a:lnTo>
                  <a:lnTo>
                    <a:pt x="1680185" y="776788"/>
                  </a:lnTo>
                  <a:lnTo>
                    <a:pt x="1638181" y="768818"/>
                  </a:lnTo>
                  <a:lnTo>
                    <a:pt x="1596176" y="759507"/>
                  </a:lnTo>
                  <a:lnTo>
                    <a:pt x="1554171" y="749302"/>
                  </a:lnTo>
                  <a:lnTo>
                    <a:pt x="1512167" y="738650"/>
                  </a:lnTo>
                  <a:lnTo>
                    <a:pt x="1470162" y="727999"/>
                  </a:lnTo>
                  <a:lnTo>
                    <a:pt x="1428157" y="717794"/>
                  </a:lnTo>
                  <a:lnTo>
                    <a:pt x="1386153" y="708483"/>
                  </a:lnTo>
                  <a:lnTo>
                    <a:pt x="1344148" y="700513"/>
                  </a:lnTo>
                  <a:lnTo>
                    <a:pt x="1302144" y="694330"/>
                  </a:lnTo>
                  <a:lnTo>
                    <a:pt x="1260139" y="690382"/>
                  </a:lnTo>
                  <a:lnTo>
                    <a:pt x="1218134" y="689116"/>
                  </a:lnTo>
                  <a:lnTo>
                    <a:pt x="1176130" y="690978"/>
                  </a:lnTo>
                  <a:lnTo>
                    <a:pt x="1134125" y="696416"/>
                  </a:lnTo>
                  <a:lnTo>
                    <a:pt x="1092120" y="705876"/>
                  </a:lnTo>
                  <a:lnTo>
                    <a:pt x="1050116" y="719805"/>
                  </a:lnTo>
                  <a:lnTo>
                    <a:pt x="1008111" y="738650"/>
                  </a:lnTo>
                  <a:lnTo>
                    <a:pt x="966106" y="757496"/>
                  </a:lnTo>
                  <a:lnTo>
                    <a:pt x="924102" y="771425"/>
                  </a:lnTo>
                  <a:lnTo>
                    <a:pt x="882097" y="780885"/>
                  </a:lnTo>
                  <a:lnTo>
                    <a:pt x="840092" y="786322"/>
                  </a:lnTo>
                  <a:lnTo>
                    <a:pt x="798088" y="788184"/>
                  </a:lnTo>
                  <a:lnTo>
                    <a:pt x="756083" y="786918"/>
                  </a:lnTo>
                  <a:lnTo>
                    <a:pt x="714078" y="782970"/>
                  </a:lnTo>
                  <a:lnTo>
                    <a:pt x="672074" y="776788"/>
                  </a:lnTo>
                  <a:lnTo>
                    <a:pt x="630069" y="768818"/>
                  </a:lnTo>
                  <a:lnTo>
                    <a:pt x="588065" y="759507"/>
                  </a:lnTo>
                  <a:lnTo>
                    <a:pt x="546060" y="749302"/>
                  </a:lnTo>
                  <a:lnTo>
                    <a:pt x="504055" y="738650"/>
                  </a:lnTo>
                  <a:lnTo>
                    <a:pt x="462051" y="727999"/>
                  </a:lnTo>
                  <a:lnTo>
                    <a:pt x="420046" y="717794"/>
                  </a:lnTo>
                  <a:lnTo>
                    <a:pt x="378041" y="708483"/>
                  </a:lnTo>
                  <a:lnTo>
                    <a:pt x="336037" y="700513"/>
                  </a:lnTo>
                  <a:lnTo>
                    <a:pt x="294032" y="694330"/>
                  </a:lnTo>
                  <a:lnTo>
                    <a:pt x="252027" y="690382"/>
                  </a:lnTo>
                  <a:lnTo>
                    <a:pt x="210023" y="689116"/>
                  </a:lnTo>
                  <a:lnTo>
                    <a:pt x="168018" y="690978"/>
                  </a:lnTo>
                  <a:lnTo>
                    <a:pt x="126013" y="696416"/>
                  </a:lnTo>
                  <a:lnTo>
                    <a:pt x="84009" y="705876"/>
                  </a:lnTo>
                  <a:lnTo>
                    <a:pt x="42004" y="719805"/>
                  </a:lnTo>
                  <a:lnTo>
                    <a:pt x="0" y="738650"/>
                  </a:lnTo>
                  <a:lnTo>
                    <a:pt x="0" y="49534"/>
                  </a:lnTo>
                  <a:close/>
                </a:path>
              </a:pathLst>
            </a:custGeom>
            <a:ln w="9999">
              <a:solidFill>
                <a:srgbClr val="A1957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95665" rIns="0" bIns="0" rtlCol="0">
            <a:spAutoFit/>
          </a:bodyPr>
          <a:lstStyle/>
          <a:p>
            <a:pPr marL="17145">
              <a:lnSpc>
                <a:spcPct val="100000"/>
              </a:lnSpc>
              <a:spcBef>
                <a:spcPts val="100"/>
              </a:spcBef>
            </a:pPr>
            <a:r>
              <a:rPr sz="3200" b="0">
                <a:latin typeface="黑体"/>
                <a:cs typeface="黑体"/>
              </a:rPr>
              <a:t>初步感知</a:t>
            </a:r>
            <a:r>
              <a:rPr sz="3200" b="0" spc="-50">
                <a:latin typeface="黑体"/>
                <a:cs typeface="黑体"/>
              </a:rPr>
              <a:t>1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15</a:t>
            </a:fld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578600" y="6045200"/>
            <a:ext cx="1624013" cy="8128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698500" y="6223000"/>
            <a:ext cx="1265237" cy="6350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973454" y="2032972"/>
            <a:ext cx="7315200" cy="2983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176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黑体"/>
                <a:cs typeface="黑体"/>
              </a:rPr>
              <a:t>2.</a:t>
            </a:r>
            <a:r>
              <a:rPr sz="2800" spc="-5">
                <a:latin typeface="黑体"/>
                <a:cs typeface="黑体"/>
              </a:rPr>
              <a:t>课文可以分成几部分？各部分大意是什么？</a:t>
            </a:r>
            <a:endParaRPr sz="28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400">
              <a:latin typeface="黑体"/>
              <a:cs typeface="黑体"/>
            </a:endParaRPr>
          </a:p>
          <a:p>
            <a:pPr marL="12700" marR="5080" indent="711200">
              <a:lnSpc>
                <a:spcPct val="100000"/>
              </a:lnSpc>
              <a:spcBef>
                <a:spcPts val="5"/>
              </a:spcBef>
            </a:pP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第一部分（第</a:t>
            </a:r>
            <a:r>
              <a:rPr sz="2800" b="1" spc="-285">
                <a:solidFill>
                  <a:srgbClr val="FF0000"/>
                </a:solidFill>
                <a:latin typeface="Microsoft JhengHei"/>
                <a:cs typeface="Microsoft JhengHei"/>
              </a:rPr>
              <a:t>1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自然段）：</a:t>
            </a:r>
            <a:r>
              <a:rPr sz="2800" b="1" spc="-10">
                <a:solidFill>
                  <a:srgbClr val="FF0000"/>
                </a:solidFill>
                <a:latin typeface="Microsoft JhengHei"/>
                <a:cs typeface="Microsoft JhengHei"/>
              </a:rPr>
              <a:t>概括地说明“大</a:t>
            </a:r>
            <a:r>
              <a:rPr sz="2800" b="1" spc="-5">
                <a:solidFill>
                  <a:srgbClr val="FF0000"/>
                </a:solidFill>
                <a:latin typeface="Microsoft JhengHei"/>
                <a:cs typeface="Microsoft JhengHei"/>
              </a:rPr>
              <a:t>自然中有许多美妙的声音”。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800">
              <a:latin typeface="Microsoft JhengHei"/>
              <a:cs typeface="Microsoft JhengHei"/>
            </a:endParaRPr>
          </a:p>
          <a:p>
            <a:pPr marL="12700" marR="5080" indent="711200">
              <a:lnSpc>
                <a:spcPct val="100000"/>
              </a:lnSpc>
              <a:spcBef>
                <a:spcPts val="5"/>
              </a:spcBef>
            </a:pP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第二部分（第</a:t>
            </a:r>
            <a:r>
              <a:rPr sz="2800" b="1" spc="-125">
                <a:solidFill>
                  <a:srgbClr val="FF0000"/>
                </a:solidFill>
                <a:latin typeface="Microsoft JhengHei"/>
                <a:cs typeface="Microsoft JhengHei"/>
              </a:rPr>
              <a:t>2-</a:t>
            </a:r>
            <a:r>
              <a:rPr sz="2800" b="1" spc="-140">
                <a:solidFill>
                  <a:srgbClr val="FF0000"/>
                </a:solidFill>
                <a:latin typeface="Microsoft JhengHei"/>
                <a:cs typeface="Microsoft JhengHei"/>
              </a:rPr>
              <a:t>4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自然段）：</a:t>
            </a:r>
            <a:r>
              <a:rPr sz="2800" b="1" spc="-10">
                <a:solidFill>
                  <a:srgbClr val="FF0000"/>
                </a:solidFill>
                <a:latin typeface="Microsoft JhengHei"/>
                <a:cs typeface="Microsoft JhengHei"/>
              </a:rPr>
              <a:t>用拟人的手法</a:t>
            </a:r>
            <a:r>
              <a:rPr sz="2800" b="1" spc="-5">
                <a:solidFill>
                  <a:srgbClr val="FF0000"/>
                </a:solidFill>
                <a:latin typeface="Microsoft JhengHei"/>
                <a:cs typeface="Microsoft JhengHei"/>
              </a:rPr>
              <a:t>介绍风、水、动物的声音。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78567" y="833663"/>
            <a:ext cx="2026285" cy="798195"/>
            <a:chOff x="678567" y="833663"/>
            <a:chExt cx="2026285" cy="798195"/>
          </a:xfrm>
        </p:grpSpPr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3567" y="838663"/>
              <a:ext cx="2016223" cy="788184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683567" y="838663"/>
              <a:ext cx="2016760" cy="788670"/>
            </a:xfrm>
            <a:custGeom>
              <a:rect l="l" t="t" r="r" b="b"/>
              <a:pathLst>
                <a:path w="2016760" h="788669">
                  <a:moveTo>
                    <a:pt x="0" y="49534"/>
                  </a:moveTo>
                  <a:lnTo>
                    <a:pt x="42004" y="30688"/>
                  </a:lnTo>
                  <a:lnTo>
                    <a:pt x="84009" y="16759"/>
                  </a:lnTo>
                  <a:lnTo>
                    <a:pt x="126013" y="7299"/>
                  </a:lnTo>
                  <a:lnTo>
                    <a:pt x="168018" y="1862"/>
                  </a:lnTo>
                  <a:lnTo>
                    <a:pt x="210023" y="0"/>
                  </a:lnTo>
                  <a:lnTo>
                    <a:pt x="252027" y="1266"/>
                  </a:lnTo>
                  <a:lnTo>
                    <a:pt x="294032" y="5214"/>
                  </a:lnTo>
                  <a:lnTo>
                    <a:pt x="336037" y="11396"/>
                  </a:lnTo>
                  <a:lnTo>
                    <a:pt x="378041" y="19366"/>
                  </a:lnTo>
                  <a:lnTo>
                    <a:pt x="420046" y="28677"/>
                  </a:lnTo>
                  <a:lnTo>
                    <a:pt x="462051" y="38882"/>
                  </a:lnTo>
                  <a:lnTo>
                    <a:pt x="504055" y="49534"/>
                  </a:lnTo>
                  <a:lnTo>
                    <a:pt x="546060" y="60185"/>
                  </a:lnTo>
                  <a:lnTo>
                    <a:pt x="588065" y="70390"/>
                  </a:lnTo>
                  <a:lnTo>
                    <a:pt x="630069" y="79701"/>
                  </a:lnTo>
                  <a:lnTo>
                    <a:pt x="672074" y="87671"/>
                  </a:lnTo>
                  <a:lnTo>
                    <a:pt x="714079" y="93854"/>
                  </a:lnTo>
                  <a:lnTo>
                    <a:pt x="756083" y="97802"/>
                  </a:lnTo>
                  <a:lnTo>
                    <a:pt x="798088" y="99068"/>
                  </a:lnTo>
                  <a:lnTo>
                    <a:pt x="840092" y="97206"/>
                  </a:lnTo>
                  <a:lnTo>
                    <a:pt x="882097" y="91768"/>
                  </a:lnTo>
                  <a:lnTo>
                    <a:pt x="924102" y="82308"/>
                  </a:lnTo>
                  <a:lnTo>
                    <a:pt x="966106" y="68379"/>
                  </a:lnTo>
                  <a:lnTo>
                    <a:pt x="1008111" y="49534"/>
                  </a:lnTo>
                  <a:lnTo>
                    <a:pt x="1050116" y="30688"/>
                  </a:lnTo>
                  <a:lnTo>
                    <a:pt x="1092120" y="16759"/>
                  </a:lnTo>
                  <a:lnTo>
                    <a:pt x="1134125" y="7299"/>
                  </a:lnTo>
                  <a:lnTo>
                    <a:pt x="1176130" y="1862"/>
                  </a:lnTo>
                  <a:lnTo>
                    <a:pt x="1218134" y="0"/>
                  </a:lnTo>
                  <a:lnTo>
                    <a:pt x="1260139" y="1266"/>
                  </a:lnTo>
                  <a:lnTo>
                    <a:pt x="1302144" y="5214"/>
                  </a:lnTo>
                  <a:lnTo>
                    <a:pt x="1344148" y="11396"/>
                  </a:lnTo>
                  <a:lnTo>
                    <a:pt x="1386153" y="19366"/>
                  </a:lnTo>
                  <a:lnTo>
                    <a:pt x="1428157" y="28677"/>
                  </a:lnTo>
                  <a:lnTo>
                    <a:pt x="1470162" y="38882"/>
                  </a:lnTo>
                  <a:lnTo>
                    <a:pt x="1512167" y="49534"/>
                  </a:lnTo>
                  <a:lnTo>
                    <a:pt x="1554171" y="60185"/>
                  </a:lnTo>
                  <a:lnTo>
                    <a:pt x="1596176" y="70390"/>
                  </a:lnTo>
                  <a:lnTo>
                    <a:pt x="1638181" y="79701"/>
                  </a:lnTo>
                  <a:lnTo>
                    <a:pt x="1680185" y="87671"/>
                  </a:lnTo>
                  <a:lnTo>
                    <a:pt x="1722190" y="93854"/>
                  </a:lnTo>
                  <a:lnTo>
                    <a:pt x="1764195" y="97802"/>
                  </a:lnTo>
                  <a:lnTo>
                    <a:pt x="1806199" y="99068"/>
                  </a:lnTo>
                  <a:lnTo>
                    <a:pt x="1848204" y="97206"/>
                  </a:lnTo>
                  <a:lnTo>
                    <a:pt x="1890209" y="91768"/>
                  </a:lnTo>
                  <a:lnTo>
                    <a:pt x="1932213" y="82308"/>
                  </a:lnTo>
                  <a:lnTo>
                    <a:pt x="1974218" y="68379"/>
                  </a:lnTo>
                  <a:lnTo>
                    <a:pt x="2016223" y="49534"/>
                  </a:lnTo>
                  <a:lnTo>
                    <a:pt x="2016223" y="738650"/>
                  </a:lnTo>
                  <a:lnTo>
                    <a:pt x="1974218" y="757496"/>
                  </a:lnTo>
                  <a:lnTo>
                    <a:pt x="1932213" y="771425"/>
                  </a:lnTo>
                  <a:lnTo>
                    <a:pt x="1890209" y="780885"/>
                  </a:lnTo>
                  <a:lnTo>
                    <a:pt x="1848204" y="786322"/>
                  </a:lnTo>
                  <a:lnTo>
                    <a:pt x="1806199" y="788184"/>
                  </a:lnTo>
                  <a:lnTo>
                    <a:pt x="1764195" y="786918"/>
                  </a:lnTo>
                  <a:lnTo>
                    <a:pt x="1722190" y="782970"/>
                  </a:lnTo>
                  <a:lnTo>
                    <a:pt x="1680185" y="776788"/>
                  </a:lnTo>
                  <a:lnTo>
                    <a:pt x="1638181" y="768818"/>
                  </a:lnTo>
                  <a:lnTo>
                    <a:pt x="1596176" y="759507"/>
                  </a:lnTo>
                  <a:lnTo>
                    <a:pt x="1554171" y="749302"/>
                  </a:lnTo>
                  <a:lnTo>
                    <a:pt x="1512167" y="738650"/>
                  </a:lnTo>
                  <a:lnTo>
                    <a:pt x="1470162" y="727999"/>
                  </a:lnTo>
                  <a:lnTo>
                    <a:pt x="1428157" y="717794"/>
                  </a:lnTo>
                  <a:lnTo>
                    <a:pt x="1386153" y="708483"/>
                  </a:lnTo>
                  <a:lnTo>
                    <a:pt x="1344148" y="700513"/>
                  </a:lnTo>
                  <a:lnTo>
                    <a:pt x="1302144" y="694330"/>
                  </a:lnTo>
                  <a:lnTo>
                    <a:pt x="1260139" y="690382"/>
                  </a:lnTo>
                  <a:lnTo>
                    <a:pt x="1218134" y="689116"/>
                  </a:lnTo>
                  <a:lnTo>
                    <a:pt x="1176130" y="690978"/>
                  </a:lnTo>
                  <a:lnTo>
                    <a:pt x="1134125" y="696416"/>
                  </a:lnTo>
                  <a:lnTo>
                    <a:pt x="1092120" y="705876"/>
                  </a:lnTo>
                  <a:lnTo>
                    <a:pt x="1050116" y="719805"/>
                  </a:lnTo>
                  <a:lnTo>
                    <a:pt x="1008111" y="738650"/>
                  </a:lnTo>
                  <a:lnTo>
                    <a:pt x="966106" y="757496"/>
                  </a:lnTo>
                  <a:lnTo>
                    <a:pt x="924102" y="771425"/>
                  </a:lnTo>
                  <a:lnTo>
                    <a:pt x="882097" y="780885"/>
                  </a:lnTo>
                  <a:lnTo>
                    <a:pt x="840092" y="786322"/>
                  </a:lnTo>
                  <a:lnTo>
                    <a:pt x="798088" y="788184"/>
                  </a:lnTo>
                  <a:lnTo>
                    <a:pt x="756083" y="786918"/>
                  </a:lnTo>
                  <a:lnTo>
                    <a:pt x="714079" y="782970"/>
                  </a:lnTo>
                  <a:lnTo>
                    <a:pt x="672074" y="776788"/>
                  </a:lnTo>
                  <a:lnTo>
                    <a:pt x="630069" y="768818"/>
                  </a:lnTo>
                  <a:lnTo>
                    <a:pt x="588065" y="759507"/>
                  </a:lnTo>
                  <a:lnTo>
                    <a:pt x="546060" y="749302"/>
                  </a:lnTo>
                  <a:lnTo>
                    <a:pt x="504055" y="738650"/>
                  </a:lnTo>
                  <a:lnTo>
                    <a:pt x="462051" y="727999"/>
                  </a:lnTo>
                  <a:lnTo>
                    <a:pt x="420046" y="717794"/>
                  </a:lnTo>
                  <a:lnTo>
                    <a:pt x="378041" y="708483"/>
                  </a:lnTo>
                  <a:lnTo>
                    <a:pt x="336037" y="700513"/>
                  </a:lnTo>
                  <a:lnTo>
                    <a:pt x="294032" y="694330"/>
                  </a:lnTo>
                  <a:lnTo>
                    <a:pt x="252027" y="690382"/>
                  </a:lnTo>
                  <a:lnTo>
                    <a:pt x="210023" y="689116"/>
                  </a:lnTo>
                  <a:lnTo>
                    <a:pt x="168018" y="690978"/>
                  </a:lnTo>
                  <a:lnTo>
                    <a:pt x="126013" y="696416"/>
                  </a:lnTo>
                  <a:lnTo>
                    <a:pt x="84009" y="705876"/>
                  </a:lnTo>
                  <a:lnTo>
                    <a:pt x="42004" y="719805"/>
                  </a:lnTo>
                  <a:lnTo>
                    <a:pt x="0" y="738650"/>
                  </a:lnTo>
                  <a:lnTo>
                    <a:pt x="0" y="49534"/>
                  </a:lnTo>
                  <a:close/>
                </a:path>
              </a:pathLst>
            </a:custGeom>
            <a:ln w="9999">
              <a:solidFill>
                <a:srgbClr val="A1957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762307" y="988915"/>
            <a:ext cx="1854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>
                <a:latin typeface="黑体"/>
                <a:cs typeface="黑体"/>
              </a:rPr>
              <a:t>初步感知</a:t>
            </a:r>
            <a:r>
              <a:rPr sz="3200" b="0" spc="-50">
                <a:latin typeface="黑体"/>
                <a:cs typeface="黑体"/>
              </a:rPr>
              <a:t>2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16</a:t>
            </a:fld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94356" y="2607448"/>
            <a:ext cx="7340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latin typeface="新宋体"/>
                <a:cs typeface="新宋体"/>
              </a:rPr>
              <a:t>当微风拂过，那声音轻轻柔柔的，好像呢喃细语，让人感受到大自然的温柔。</a:t>
            </a:r>
            <a:endParaRPr sz="2400">
              <a:latin typeface="新宋体"/>
              <a:cs typeface="新宋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444207" y="2492896"/>
            <a:ext cx="1224280" cy="571500"/>
          </a:xfrm>
          <a:custGeom>
            <a:rect l="l" t="t" r="r" b="b"/>
            <a:pathLst>
              <a:path w="1224279" h="571500">
                <a:moveTo>
                  <a:pt x="0" y="0"/>
                </a:moveTo>
                <a:lnTo>
                  <a:pt x="1224136" y="0"/>
                </a:lnTo>
                <a:lnTo>
                  <a:pt x="1224136" y="571503"/>
                </a:lnTo>
                <a:lnTo>
                  <a:pt x="0" y="571503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426200" y="6210299"/>
            <a:ext cx="1384741" cy="647700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606561" y="978068"/>
            <a:ext cx="1594485" cy="797560"/>
            <a:chOff x="606561" y="978068"/>
            <a:chExt cx="1594485" cy="797560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11561" y="983068"/>
              <a:ext cx="1584174" cy="78740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611561" y="983068"/>
              <a:ext cx="1584325" cy="788035"/>
            </a:xfrm>
            <a:custGeom>
              <a:rect l="l" t="t" r="r" b="b"/>
              <a:pathLst>
                <a:path w="1584325" h="788035">
                  <a:moveTo>
                    <a:pt x="0" y="49145"/>
                  </a:moveTo>
                  <a:lnTo>
                    <a:pt x="37718" y="28019"/>
                  </a:lnTo>
                  <a:lnTo>
                    <a:pt x="75436" y="13231"/>
                  </a:lnTo>
                  <a:lnTo>
                    <a:pt x="113155" y="4113"/>
                  </a:lnTo>
                  <a:lnTo>
                    <a:pt x="150873" y="0"/>
                  </a:lnTo>
                  <a:lnTo>
                    <a:pt x="188592" y="222"/>
                  </a:lnTo>
                  <a:lnTo>
                    <a:pt x="264029" y="11007"/>
                  </a:lnTo>
                  <a:lnTo>
                    <a:pt x="301747" y="20236"/>
                  </a:lnTo>
                  <a:lnTo>
                    <a:pt x="339466" y="31132"/>
                  </a:lnTo>
                  <a:lnTo>
                    <a:pt x="377184" y="43029"/>
                  </a:lnTo>
                  <a:lnTo>
                    <a:pt x="414902" y="55260"/>
                  </a:lnTo>
                  <a:lnTo>
                    <a:pt x="452621" y="67157"/>
                  </a:lnTo>
                  <a:lnTo>
                    <a:pt x="490339" y="78054"/>
                  </a:lnTo>
                  <a:lnTo>
                    <a:pt x="528058" y="87282"/>
                  </a:lnTo>
                  <a:lnTo>
                    <a:pt x="565776" y="94176"/>
                  </a:lnTo>
                  <a:lnTo>
                    <a:pt x="641213" y="98290"/>
                  </a:lnTo>
                  <a:lnTo>
                    <a:pt x="678932" y="94176"/>
                  </a:lnTo>
                  <a:lnTo>
                    <a:pt x="716650" y="85059"/>
                  </a:lnTo>
                  <a:lnTo>
                    <a:pt x="754369" y="70270"/>
                  </a:lnTo>
                  <a:lnTo>
                    <a:pt x="792087" y="49145"/>
                  </a:lnTo>
                  <a:lnTo>
                    <a:pt x="829805" y="28019"/>
                  </a:lnTo>
                  <a:lnTo>
                    <a:pt x="867524" y="13231"/>
                  </a:lnTo>
                  <a:lnTo>
                    <a:pt x="905242" y="4113"/>
                  </a:lnTo>
                  <a:lnTo>
                    <a:pt x="942961" y="0"/>
                  </a:lnTo>
                  <a:lnTo>
                    <a:pt x="980679" y="222"/>
                  </a:lnTo>
                  <a:lnTo>
                    <a:pt x="1056116" y="11007"/>
                  </a:lnTo>
                  <a:lnTo>
                    <a:pt x="1093835" y="20236"/>
                  </a:lnTo>
                  <a:lnTo>
                    <a:pt x="1131553" y="31132"/>
                  </a:lnTo>
                  <a:lnTo>
                    <a:pt x="1169272" y="43029"/>
                  </a:lnTo>
                  <a:lnTo>
                    <a:pt x="1206990" y="55260"/>
                  </a:lnTo>
                  <a:lnTo>
                    <a:pt x="1244708" y="67157"/>
                  </a:lnTo>
                  <a:lnTo>
                    <a:pt x="1282427" y="78054"/>
                  </a:lnTo>
                  <a:lnTo>
                    <a:pt x="1320145" y="87282"/>
                  </a:lnTo>
                  <a:lnTo>
                    <a:pt x="1357864" y="94176"/>
                  </a:lnTo>
                  <a:lnTo>
                    <a:pt x="1433301" y="98290"/>
                  </a:lnTo>
                  <a:lnTo>
                    <a:pt x="1471019" y="94176"/>
                  </a:lnTo>
                  <a:lnTo>
                    <a:pt x="1508738" y="85059"/>
                  </a:lnTo>
                  <a:lnTo>
                    <a:pt x="1546456" y="70270"/>
                  </a:lnTo>
                  <a:lnTo>
                    <a:pt x="1584174" y="49145"/>
                  </a:lnTo>
                  <a:lnTo>
                    <a:pt x="1584174" y="738261"/>
                  </a:lnTo>
                  <a:lnTo>
                    <a:pt x="1546456" y="759387"/>
                  </a:lnTo>
                  <a:lnTo>
                    <a:pt x="1508738" y="774175"/>
                  </a:lnTo>
                  <a:lnTo>
                    <a:pt x="1471019" y="783293"/>
                  </a:lnTo>
                  <a:lnTo>
                    <a:pt x="1433301" y="787407"/>
                  </a:lnTo>
                  <a:lnTo>
                    <a:pt x="1395582" y="787184"/>
                  </a:lnTo>
                  <a:lnTo>
                    <a:pt x="1320145" y="776399"/>
                  </a:lnTo>
                  <a:lnTo>
                    <a:pt x="1282427" y="767170"/>
                  </a:lnTo>
                  <a:lnTo>
                    <a:pt x="1244708" y="756274"/>
                  </a:lnTo>
                  <a:lnTo>
                    <a:pt x="1206990" y="744377"/>
                  </a:lnTo>
                  <a:lnTo>
                    <a:pt x="1169272" y="732146"/>
                  </a:lnTo>
                  <a:lnTo>
                    <a:pt x="1131553" y="720249"/>
                  </a:lnTo>
                  <a:lnTo>
                    <a:pt x="1093835" y="709352"/>
                  </a:lnTo>
                  <a:lnTo>
                    <a:pt x="1056116" y="700124"/>
                  </a:lnTo>
                  <a:lnTo>
                    <a:pt x="1018398" y="693230"/>
                  </a:lnTo>
                  <a:lnTo>
                    <a:pt x="942961" y="689116"/>
                  </a:lnTo>
                  <a:lnTo>
                    <a:pt x="905242" y="693230"/>
                  </a:lnTo>
                  <a:lnTo>
                    <a:pt x="867524" y="702347"/>
                  </a:lnTo>
                  <a:lnTo>
                    <a:pt x="829805" y="717136"/>
                  </a:lnTo>
                  <a:lnTo>
                    <a:pt x="792087" y="738261"/>
                  </a:lnTo>
                  <a:lnTo>
                    <a:pt x="754369" y="759387"/>
                  </a:lnTo>
                  <a:lnTo>
                    <a:pt x="716650" y="774175"/>
                  </a:lnTo>
                  <a:lnTo>
                    <a:pt x="678932" y="783293"/>
                  </a:lnTo>
                  <a:lnTo>
                    <a:pt x="641213" y="787407"/>
                  </a:lnTo>
                  <a:lnTo>
                    <a:pt x="603495" y="787184"/>
                  </a:lnTo>
                  <a:lnTo>
                    <a:pt x="528058" y="776399"/>
                  </a:lnTo>
                  <a:lnTo>
                    <a:pt x="490339" y="767170"/>
                  </a:lnTo>
                  <a:lnTo>
                    <a:pt x="452621" y="756274"/>
                  </a:lnTo>
                  <a:lnTo>
                    <a:pt x="414902" y="744377"/>
                  </a:lnTo>
                  <a:lnTo>
                    <a:pt x="377184" y="732146"/>
                  </a:lnTo>
                  <a:lnTo>
                    <a:pt x="339466" y="720249"/>
                  </a:lnTo>
                  <a:lnTo>
                    <a:pt x="301747" y="709352"/>
                  </a:lnTo>
                  <a:lnTo>
                    <a:pt x="264029" y="700124"/>
                  </a:lnTo>
                  <a:lnTo>
                    <a:pt x="226310" y="693230"/>
                  </a:lnTo>
                  <a:lnTo>
                    <a:pt x="150873" y="689116"/>
                  </a:lnTo>
                  <a:lnTo>
                    <a:pt x="113155" y="693230"/>
                  </a:lnTo>
                  <a:lnTo>
                    <a:pt x="75436" y="702347"/>
                  </a:lnTo>
                  <a:lnTo>
                    <a:pt x="37718" y="717136"/>
                  </a:lnTo>
                  <a:lnTo>
                    <a:pt x="0" y="738261"/>
                  </a:lnTo>
                  <a:lnTo>
                    <a:pt x="0" y="49145"/>
                  </a:lnTo>
                  <a:close/>
                </a:path>
              </a:pathLst>
            </a:custGeom>
            <a:ln w="9999">
              <a:solidFill>
                <a:srgbClr val="A1957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95665" rIns="0" bIns="0" rtlCol="0">
            <a:spAutoFit/>
          </a:bodyPr>
          <a:lstStyle/>
          <a:p>
            <a:pPr marL="17145">
              <a:lnSpc>
                <a:spcPct val="100000"/>
              </a:lnSpc>
              <a:spcBef>
                <a:spcPts val="100"/>
              </a:spcBef>
            </a:pPr>
            <a:r>
              <a:rPr sz="3200" b="0">
                <a:latin typeface="黑体"/>
                <a:cs typeface="黑体"/>
              </a:rPr>
              <a:t>重难点</a:t>
            </a:r>
            <a:r>
              <a:rPr sz="3200" b="0" spc="-50">
                <a:latin typeface="黑体"/>
                <a:cs typeface="黑体"/>
              </a:rPr>
              <a:t>1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093725" y="1168876"/>
            <a:ext cx="3581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latin typeface="黑体"/>
                <a:cs typeface="黑体"/>
              </a:rPr>
              <a:t>大自然的音乐家——风</a:t>
            </a:r>
            <a:endParaRPr sz="2800">
              <a:latin typeface="黑体"/>
              <a:cs typeface="黑体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995935" y="2564903"/>
            <a:ext cx="1152525" cy="504190"/>
          </a:xfrm>
          <a:custGeom>
            <a:rect l="l" t="t" r="r" b="b"/>
            <a:pathLst>
              <a:path w="1152525" h="504189">
                <a:moveTo>
                  <a:pt x="0" y="0"/>
                </a:moveTo>
                <a:lnTo>
                  <a:pt x="1152128" y="0"/>
                </a:lnTo>
                <a:lnTo>
                  <a:pt x="1152128" y="504056"/>
                </a:lnTo>
                <a:lnTo>
                  <a:pt x="0" y="504056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3930660" y="5415760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5">
                <a:solidFill>
                  <a:srgbClr val="FF0000"/>
                </a:solidFill>
                <a:latin typeface="新宋体"/>
                <a:cs typeface="新宋体"/>
              </a:rPr>
              <a:t>轻而柔和</a:t>
            </a:r>
            <a:endParaRPr sz="2400">
              <a:latin typeface="新宋体"/>
              <a:cs typeface="新宋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306924" y="5448860"/>
            <a:ext cx="15494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spc="-15">
                <a:solidFill>
                  <a:srgbClr val="FF0000"/>
                </a:solidFill>
                <a:latin typeface="新宋体"/>
                <a:cs typeface="新宋体"/>
              </a:rPr>
              <a:t>形容小声</a:t>
            </a:r>
            <a:r>
              <a:rPr sz="2400" spc="-50">
                <a:solidFill>
                  <a:srgbClr val="FF0000"/>
                </a:solidFill>
                <a:latin typeface="新宋体"/>
                <a:cs typeface="新宋体"/>
              </a:rPr>
              <a:t> </a:t>
            </a:r>
            <a:r>
              <a:rPr sz="2400" spc="-10">
                <a:solidFill>
                  <a:srgbClr val="FF0000"/>
                </a:solidFill>
                <a:latin typeface="新宋体"/>
                <a:cs typeface="新宋体"/>
              </a:rPr>
              <a:t>说话的声音</a:t>
            </a:r>
            <a:endParaRPr sz="2400">
              <a:latin typeface="新宋体"/>
              <a:cs typeface="新宋体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3707901" y="3128267"/>
            <a:ext cx="1918335" cy="2293620"/>
            <a:chOff x="3707901" y="3128267"/>
            <a:chExt cx="1918335" cy="2293620"/>
          </a:xfrm>
        </p:grpSpPr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707901" y="3573015"/>
              <a:ext cx="1917970" cy="1368151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4499991" y="3140967"/>
              <a:ext cx="108585" cy="467995"/>
            </a:xfrm>
            <a:custGeom>
              <a:rect l="l" t="t" r="r" b="b"/>
              <a:pathLst>
                <a:path w="108585" h="467995">
                  <a:moveTo>
                    <a:pt x="0" y="413999"/>
                  </a:moveTo>
                  <a:lnTo>
                    <a:pt x="26999" y="413999"/>
                  </a:lnTo>
                  <a:lnTo>
                    <a:pt x="26999" y="0"/>
                  </a:lnTo>
                  <a:lnTo>
                    <a:pt x="81000" y="0"/>
                  </a:lnTo>
                  <a:lnTo>
                    <a:pt x="81000" y="413999"/>
                  </a:lnTo>
                  <a:lnTo>
                    <a:pt x="107999" y="413999"/>
                  </a:lnTo>
                  <a:lnTo>
                    <a:pt x="54000" y="467999"/>
                  </a:lnTo>
                  <a:lnTo>
                    <a:pt x="0" y="413999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4499991" y="3140967"/>
              <a:ext cx="108585" cy="467995"/>
            </a:xfrm>
            <a:custGeom>
              <a:rect l="l" t="t" r="r" b="b"/>
              <a:pathLst>
                <a:path w="108585" h="467995">
                  <a:moveTo>
                    <a:pt x="81000" y="0"/>
                  </a:moveTo>
                  <a:lnTo>
                    <a:pt x="81000" y="413999"/>
                  </a:lnTo>
                  <a:lnTo>
                    <a:pt x="107999" y="413999"/>
                  </a:lnTo>
                  <a:lnTo>
                    <a:pt x="54000" y="467999"/>
                  </a:lnTo>
                  <a:lnTo>
                    <a:pt x="0" y="413999"/>
                  </a:lnTo>
                  <a:lnTo>
                    <a:pt x="26999" y="413999"/>
                  </a:lnTo>
                  <a:lnTo>
                    <a:pt x="26999" y="0"/>
                  </a:lnTo>
                  <a:lnTo>
                    <a:pt x="8100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4427983" y="4941167"/>
              <a:ext cx="108585" cy="467995"/>
            </a:xfrm>
            <a:custGeom>
              <a:rect l="l" t="t" r="r" b="b"/>
              <a:pathLst>
                <a:path w="108585" h="467995">
                  <a:moveTo>
                    <a:pt x="0" y="413999"/>
                  </a:moveTo>
                  <a:lnTo>
                    <a:pt x="26999" y="413999"/>
                  </a:lnTo>
                  <a:lnTo>
                    <a:pt x="26999" y="0"/>
                  </a:lnTo>
                  <a:lnTo>
                    <a:pt x="81000" y="0"/>
                  </a:lnTo>
                  <a:lnTo>
                    <a:pt x="81000" y="413999"/>
                  </a:lnTo>
                  <a:lnTo>
                    <a:pt x="107999" y="413999"/>
                  </a:lnTo>
                  <a:lnTo>
                    <a:pt x="54000" y="467999"/>
                  </a:lnTo>
                  <a:lnTo>
                    <a:pt x="0" y="413999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4427983" y="4941167"/>
              <a:ext cx="108585" cy="467995"/>
            </a:xfrm>
            <a:custGeom>
              <a:rect l="l" t="t" r="r" b="b"/>
              <a:pathLst>
                <a:path w="108585" h="467995">
                  <a:moveTo>
                    <a:pt x="81000" y="0"/>
                  </a:moveTo>
                  <a:lnTo>
                    <a:pt x="81000" y="413999"/>
                  </a:lnTo>
                  <a:lnTo>
                    <a:pt x="107999" y="413999"/>
                  </a:lnTo>
                  <a:lnTo>
                    <a:pt x="54000" y="467999"/>
                  </a:lnTo>
                  <a:lnTo>
                    <a:pt x="0" y="413999"/>
                  </a:lnTo>
                  <a:lnTo>
                    <a:pt x="26999" y="413999"/>
                  </a:lnTo>
                  <a:lnTo>
                    <a:pt x="26999" y="0"/>
                  </a:lnTo>
                  <a:lnTo>
                    <a:pt x="8100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9" name="object 19"/>
          <p:cNvGrpSpPr/>
          <p:nvPr/>
        </p:nvGrpSpPr>
        <p:grpSpPr>
          <a:xfrm>
            <a:off x="6050829" y="3128267"/>
            <a:ext cx="1689735" cy="2293620"/>
            <a:chOff x="6050829" y="3128267"/>
            <a:chExt cx="1689735" cy="2293620"/>
          </a:xfrm>
        </p:grpSpPr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050829" y="3559074"/>
              <a:ext cx="1689521" cy="1382091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7020271" y="3140967"/>
              <a:ext cx="108585" cy="467995"/>
            </a:xfrm>
            <a:custGeom>
              <a:rect l="l" t="t" r="r" b="b"/>
              <a:pathLst>
                <a:path w="108584" h="467995">
                  <a:moveTo>
                    <a:pt x="0" y="413999"/>
                  </a:moveTo>
                  <a:lnTo>
                    <a:pt x="26999" y="413999"/>
                  </a:lnTo>
                  <a:lnTo>
                    <a:pt x="26999" y="0"/>
                  </a:lnTo>
                  <a:lnTo>
                    <a:pt x="81000" y="0"/>
                  </a:lnTo>
                  <a:lnTo>
                    <a:pt x="81000" y="413999"/>
                  </a:lnTo>
                  <a:lnTo>
                    <a:pt x="107999" y="413999"/>
                  </a:lnTo>
                  <a:lnTo>
                    <a:pt x="54000" y="468000"/>
                  </a:lnTo>
                  <a:lnTo>
                    <a:pt x="0" y="413999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7020271" y="3140967"/>
              <a:ext cx="108585" cy="467995"/>
            </a:xfrm>
            <a:custGeom>
              <a:rect l="l" t="t" r="r" b="b"/>
              <a:pathLst>
                <a:path w="108584" h="467995">
                  <a:moveTo>
                    <a:pt x="81000" y="0"/>
                  </a:moveTo>
                  <a:lnTo>
                    <a:pt x="81000" y="413999"/>
                  </a:lnTo>
                  <a:lnTo>
                    <a:pt x="107999" y="413999"/>
                  </a:lnTo>
                  <a:lnTo>
                    <a:pt x="54000" y="468000"/>
                  </a:lnTo>
                  <a:lnTo>
                    <a:pt x="0" y="413999"/>
                  </a:lnTo>
                  <a:lnTo>
                    <a:pt x="26999" y="413999"/>
                  </a:lnTo>
                  <a:lnTo>
                    <a:pt x="26999" y="0"/>
                  </a:lnTo>
                  <a:lnTo>
                    <a:pt x="8100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6984279" y="4941168"/>
              <a:ext cx="108585" cy="467995"/>
            </a:xfrm>
            <a:custGeom>
              <a:rect l="l" t="t" r="r" b="b"/>
              <a:pathLst>
                <a:path w="108584" h="467995">
                  <a:moveTo>
                    <a:pt x="0" y="414000"/>
                  </a:moveTo>
                  <a:lnTo>
                    <a:pt x="26999" y="414000"/>
                  </a:lnTo>
                  <a:lnTo>
                    <a:pt x="26999" y="0"/>
                  </a:lnTo>
                  <a:lnTo>
                    <a:pt x="81000" y="0"/>
                  </a:lnTo>
                  <a:lnTo>
                    <a:pt x="81000" y="414000"/>
                  </a:lnTo>
                  <a:lnTo>
                    <a:pt x="107999" y="414000"/>
                  </a:lnTo>
                  <a:lnTo>
                    <a:pt x="54000" y="468000"/>
                  </a:lnTo>
                  <a:lnTo>
                    <a:pt x="0" y="41400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6984279" y="4941168"/>
              <a:ext cx="108585" cy="467995"/>
            </a:xfrm>
            <a:custGeom>
              <a:rect l="l" t="t" r="r" b="b"/>
              <a:pathLst>
                <a:path w="108584" h="467995">
                  <a:moveTo>
                    <a:pt x="81000" y="0"/>
                  </a:moveTo>
                  <a:lnTo>
                    <a:pt x="81000" y="414000"/>
                  </a:lnTo>
                  <a:lnTo>
                    <a:pt x="107999" y="414000"/>
                  </a:lnTo>
                  <a:lnTo>
                    <a:pt x="54000" y="468000"/>
                  </a:lnTo>
                  <a:lnTo>
                    <a:pt x="0" y="414000"/>
                  </a:lnTo>
                  <a:lnTo>
                    <a:pt x="26999" y="414000"/>
                  </a:lnTo>
                  <a:lnTo>
                    <a:pt x="26999" y="0"/>
                  </a:lnTo>
                  <a:lnTo>
                    <a:pt x="81000" y="0"/>
                  </a:lnTo>
                  <a:close/>
                </a:path>
              </a:pathLst>
            </a:custGeom>
            <a:ln w="254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5" name="object 25"/>
          <p:cNvGrpSpPr/>
          <p:nvPr/>
        </p:nvGrpSpPr>
        <p:grpSpPr>
          <a:xfrm>
            <a:off x="0" y="4572966"/>
            <a:ext cx="3001645" cy="2280285"/>
            <a:chOff x="0" y="4572966"/>
            <a:chExt cx="3001645" cy="2280285"/>
          </a:xfrm>
        </p:grpSpPr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0" y="5676900"/>
              <a:ext cx="1049059" cy="1176122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970448" y="4585666"/>
              <a:ext cx="2018664" cy="1405890"/>
            </a:xfrm>
            <a:custGeom>
              <a:rect l="l" t="t" r="r" b="b"/>
              <a:pathLst>
                <a:path w="2018664" h="1405889">
                  <a:moveTo>
                    <a:pt x="1762359" y="107060"/>
                  </a:moveTo>
                  <a:lnTo>
                    <a:pt x="1049214" y="107060"/>
                  </a:lnTo>
                  <a:lnTo>
                    <a:pt x="1074880" y="69675"/>
                  </a:lnTo>
                  <a:lnTo>
                    <a:pt x="1107735" y="39756"/>
                  </a:lnTo>
                  <a:lnTo>
                    <a:pt x="1146140" y="17824"/>
                  </a:lnTo>
                  <a:lnTo>
                    <a:pt x="1188454" y="4398"/>
                  </a:lnTo>
                  <a:lnTo>
                    <a:pt x="1233037" y="0"/>
                  </a:lnTo>
                  <a:lnTo>
                    <a:pt x="1278250" y="5149"/>
                  </a:lnTo>
                  <a:lnTo>
                    <a:pt x="1322451" y="20366"/>
                  </a:lnTo>
                  <a:lnTo>
                    <a:pt x="1361349" y="44382"/>
                  </a:lnTo>
                  <a:lnTo>
                    <a:pt x="1393509" y="76129"/>
                  </a:lnTo>
                  <a:lnTo>
                    <a:pt x="1739134" y="76129"/>
                  </a:lnTo>
                  <a:lnTo>
                    <a:pt x="1740583" y="77512"/>
                  </a:lnTo>
                  <a:lnTo>
                    <a:pt x="1762359" y="107060"/>
                  </a:lnTo>
                  <a:close/>
                </a:path>
                <a:path w="2018664" h="1405889">
                  <a:moveTo>
                    <a:pt x="1739134" y="76129"/>
                  </a:moveTo>
                  <a:lnTo>
                    <a:pt x="1393509" y="76129"/>
                  </a:lnTo>
                  <a:lnTo>
                    <a:pt x="1426562" y="45977"/>
                  </a:lnTo>
                  <a:lnTo>
                    <a:pt x="1464151" y="23350"/>
                  </a:lnTo>
                  <a:lnTo>
                    <a:pt x="1504992" y="8346"/>
                  </a:lnTo>
                  <a:lnTo>
                    <a:pt x="1547800" y="1067"/>
                  </a:lnTo>
                  <a:lnTo>
                    <a:pt x="1591290" y="1613"/>
                  </a:lnTo>
                  <a:lnTo>
                    <a:pt x="1634177" y="10084"/>
                  </a:lnTo>
                  <a:lnTo>
                    <a:pt x="1675177" y="26580"/>
                  </a:lnTo>
                  <a:lnTo>
                    <a:pt x="1713005" y="51202"/>
                  </a:lnTo>
                  <a:lnTo>
                    <a:pt x="1739134" y="76129"/>
                  </a:lnTo>
                  <a:close/>
                </a:path>
                <a:path w="2018664" h="1405889">
                  <a:moveTo>
                    <a:pt x="1786042" y="164615"/>
                  </a:moveTo>
                  <a:lnTo>
                    <a:pt x="654797" y="164615"/>
                  </a:lnTo>
                  <a:lnTo>
                    <a:pt x="682794" y="124809"/>
                  </a:lnTo>
                  <a:lnTo>
                    <a:pt x="717519" y="92095"/>
                  </a:lnTo>
                  <a:lnTo>
                    <a:pt x="757620" y="66867"/>
                  </a:lnTo>
                  <a:lnTo>
                    <a:pt x="801741" y="49518"/>
                  </a:lnTo>
                  <a:lnTo>
                    <a:pt x="848531" y="40441"/>
                  </a:lnTo>
                  <a:lnTo>
                    <a:pt x="896635" y="40030"/>
                  </a:lnTo>
                  <a:lnTo>
                    <a:pt x="944700" y="48678"/>
                  </a:lnTo>
                  <a:lnTo>
                    <a:pt x="991372" y="66778"/>
                  </a:lnTo>
                  <a:lnTo>
                    <a:pt x="1035935" y="95518"/>
                  </a:lnTo>
                  <a:lnTo>
                    <a:pt x="1049214" y="107060"/>
                  </a:lnTo>
                  <a:lnTo>
                    <a:pt x="1762359" y="107060"/>
                  </a:lnTo>
                  <a:lnTo>
                    <a:pt x="1762820" y="107686"/>
                  </a:lnTo>
                  <a:lnTo>
                    <a:pt x="1779279" y="141011"/>
                  </a:lnTo>
                  <a:lnTo>
                    <a:pt x="1786042" y="164615"/>
                  </a:lnTo>
                  <a:close/>
                </a:path>
                <a:path w="2018664" h="1405889">
                  <a:moveTo>
                    <a:pt x="225111" y="1148932"/>
                  </a:moveTo>
                  <a:lnTo>
                    <a:pt x="180787" y="1139275"/>
                  </a:lnTo>
                  <a:lnTo>
                    <a:pt x="140462" y="1120878"/>
                  </a:lnTo>
                  <a:lnTo>
                    <a:pt x="105490" y="1094754"/>
                  </a:lnTo>
                  <a:lnTo>
                    <a:pt x="77228" y="1061916"/>
                  </a:lnTo>
                  <a:lnTo>
                    <a:pt x="57031" y="1023375"/>
                  </a:lnTo>
                  <a:lnTo>
                    <a:pt x="46255" y="980144"/>
                  </a:lnTo>
                  <a:lnTo>
                    <a:pt x="45918" y="938172"/>
                  </a:lnTo>
                  <a:lnTo>
                    <a:pt x="55055" y="897588"/>
                  </a:lnTo>
                  <a:lnTo>
                    <a:pt x="73176" y="859798"/>
                  </a:lnTo>
                  <a:lnTo>
                    <a:pt x="99793" y="826209"/>
                  </a:lnTo>
                  <a:lnTo>
                    <a:pt x="62376" y="799404"/>
                  </a:lnTo>
                  <a:lnTo>
                    <a:pt x="33252" y="766293"/>
                  </a:lnTo>
                  <a:lnTo>
                    <a:pt x="12859" y="728462"/>
                  </a:lnTo>
                  <a:lnTo>
                    <a:pt x="1629" y="687500"/>
                  </a:lnTo>
                  <a:lnTo>
                    <a:pt x="0" y="644995"/>
                  </a:lnTo>
                  <a:lnTo>
                    <a:pt x="8405" y="602534"/>
                  </a:lnTo>
                  <a:lnTo>
                    <a:pt x="27281" y="561705"/>
                  </a:lnTo>
                  <a:lnTo>
                    <a:pt x="56110" y="525389"/>
                  </a:lnTo>
                  <a:lnTo>
                    <a:pt x="92518" y="496841"/>
                  </a:lnTo>
                  <a:lnTo>
                    <a:pt x="134856" y="477074"/>
                  </a:lnTo>
                  <a:lnTo>
                    <a:pt x="181474" y="467094"/>
                  </a:lnTo>
                  <a:lnTo>
                    <a:pt x="183172" y="462730"/>
                  </a:lnTo>
                  <a:lnTo>
                    <a:pt x="180369" y="414173"/>
                  </a:lnTo>
                  <a:lnTo>
                    <a:pt x="185666" y="367085"/>
                  </a:lnTo>
                  <a:lnTo>
                    <a:pt x="198508" y="322157"/>
                  </a:lnTo>
                  <a:lnTo>
                    <a:pt x="218339" y="280083"/>
                  </a:lnTo>
                  <a:lnTo>
                    <a:pt x="244604" y="241556"/>
                  </a:lnTo>
                  <a:lnTo>
                    <a:pt x="276747" y="207266"/>
                  </a:lnTo>
                  <a:lnTo>
                    <a:pt x="314212" y="177909"/>
                  </a:lnTo>
                  <a:lnTo>
                    <a:pt x="356445" y="154174"/>
                  </a:lnTo>
                  <a:lnTo>
                    <a:pt x="402890" y="136757"/>
                  </a:lnTo>
                  <a:lnTo>
                    <a:pt x="452990" y="126348"/>
                  </a:lnTo>
                  <a:lnTo>
                    <a:pt x="505449" y="123770"/>
                  </a:lnTo>
                  <a:lnTo>
                    <a:pt x="557280" y="129424"/>
                  </a:lnTo>
                  <a:lnTo>
                    <a:pt x="607418" y="143106"/>
                  </a:lnTo>
                  <a:lnTo>
                    <a:pt x="654797" y="164615"/>
                  </a:lnTo>
                  <a:lnTo>
                    <a:pt x="1786042" y="164615"/>
                  </a:lnTo>
                  <a:lnTo>
                    <a:pt x="1789526" y="176773"/>
                  </a:lnTo>
                  <a:lnTo>
                    <a:pt x="1836597" y="193931"/>
                  </a:lnTo>
                  <a:lnTo>
                    <a:pt x="1877867" y="218890"/>
                  </a:lnTo>
                  <a:lnTo>
                    <a:pt x="1912632" y="250483"/>
                  </a:lnTo>
                  <a:lnTo>
                    <a:pt x="1940190" y="287542"/>
                  </a:lnTo>
                  <a:lnTo>
                    <a:pt x="1959837" y="328900"/>
                  </a:lnTo>
                  <a:lnTo>
                    <a:pt x="1970872" y="373390"/>
                  </a:lnTo>
                  <a:lnTo>
                    <a:pt x="1972591" y="419844"/>
                  </a:lnTo>
                  <a:lnTo>
                    <a:pt x="1964289" y="467101"/>
                  </a:lnTo>
                  <a:lnTo>
                    <a:pt x="1961870" y="474999"/>
                  </a:lnTo>
                  <a:lnTo>
                    <a:pt x="1959161" y="482817"/>
                  </a:lnTo>
                  <a:lnTo>
                    <a:pt x="1956167" y="490540"/>
                  </a:lnTo>
                  <a:lnTo>
                    <a:pt x="1952892" y="498162"/>
                  </a:lnTo>
                  <a:lnTo>
                    <a:pt x="1980851" y="539119"/>
                  </a:lnTo>
                  <a:lnTo>
                    <a:pt x="2000986" y="582625"/>
                  </a:lnTo>
                  <a:lnTo>
                    <a:pt x="2013415" y="627814"/>
                  </a:lnTo>
                  <a:lnTo>
                    <a:pt x="2018259" y="673820"/>
                  </a:lnTo>
                  <a:lnTo>
                    <a:pt x="2015637" y="719778"/>
                  </a:lnTo>
                  <a:lnTo>
                    <a:pt x="2005668" y="764822"/>
                  </a:lnTo>
                  <a:lnTo>
                    <a:pt x="1988474" y="808087"/>
                  </a:lnTo>
                  <a:lnTo>
                    <a:pt x="1964172" y="848707"/>
                  </a:lnTo>
                  <a:lnTo>
                    <a:pt x="1932884" y="885817"/>
                  </a:lnTo>
                  <a:lnTo>
                    <a:pt x="1894729" y="918551"/>
                  </a:lnTo>
                  <a:lnTo>
                    <a:pt x="1861007" y="939992"/>
                  </a:lnTo>
                  <a:lnTo>
                    <a:pt x="1824818" y="957099"/>
                  </a:lnTo>
                  <a:lnTo>
                    <a:pt x="1786622" y="969686"/>
                  </a:lnTo>
                  <a:lnTo>
                    <a:pt x="1746880" y="977571"/>
                  </a:lnTo>
                  <a:lnTo>
                    <a:pt x="1742141" y="1023519"/>
                  </a:lnTo>
                  <a:lnTo>
                    <a:pt x="1729234" y="1066700"/>
                  </a:lnTo>
                  <a:lnTo>
                    <a:pt x="1708926" y="1106399"/>
                  </a:lnTo>
                  <a:lnTo>
                    <a:pt x="1681987" y="1141899"/>
                  </a:lnTo>
                  <a:lnTo>
                    <a:pt x="1674547" y="1148836"/>
                  </a:lnTo>
                  <a:lnTo>
                    <a:pt x="272077" y="1148836"/>
                  </a:lnTo>
                  <a:lnTo>
                    <a:pt x="225111" y="1148932"/>
                  </a:lnTo>
                  <a:close/>
                </a:path>
                <a:path w="2018664" h="1405889">
                  <a:moveTo>
                    <a:pt x="589119" y="1321242"/>
                  </a:moveTo>
                  <a:lnTo>
                    <a:pt x="542943" y="1318919"/>
                  </a:lnTo>
                  <a:lnTo>
                    <a:pt x="497594" y="1311044"/>
                  </a:lnTo>
                  <a:lnTo>
                    <a:pt x="453663" y="1297757"/>
                  </a:lnTo>
                  <a:lnTo>
                    <a:pt x="411739" y="1279195"/>
                  </a:lnTo>
                  <a:lnTo>
                    <a:pt x="372409" y="1255500"/>
                  </a:lnTo>
                  <a:lnTo>
                    <a:pt x="336265" y="1226811"/>
                  </a:lnTo>
                  <a:lnTo>
                    <a:pt x="303894" y="1193268"/>
                  </a:lnTo>
                  <a:lnTo>
                    <a:pt x="275886" y="1155010"/>
                  </a:lnTo>
                  <a:lnTo>
                    <a:pt x="272077" y="1148836"/>
                  </a:lnTo>
                  <a:lnTo>
                    <a:pt x="1674547" y="1148836"/>
                  </a:lnTo>
                  <a:lnTo>
                    <a:pt x="1649186" y="1172482"/>
                  </a:lnTo>
                  <a:lnTo>
                    <a:pt x="1618759" y="1192516"/>
                  </a:lnTo>
                  <a:lnTo>
                    <a:pt x="1333912" y="1192516"/>
                  </a:lnTo>
                  <a:lnTo>
                    <a:pt x="1317147" y="1233954"/>
                  </a:lnTo>
                  <a:lnTo>
                    <a:pt x="1294768" y="1271667"/>
                  </a:lnTo>
                  <a:lnTo>
                    <a:pt x="1294326" y="1272211"/>
                  </a:lnTo>
                  <a:lnTo>
                    <a:pt x="770323" y="1272212"/>
                  </a:lnTo>
                  <a:lnTo>
                    <a:pt x="726726" y="1293496"/>
                  </a:lnTo>
                  <a:lnTo>
                    <a:pt x="681600" y="1308670"/>
                  </a:lnTo>
                  <a:lnTo>
                    <a:pt x="635535" y="1317872"/>
                  </a:lnTo>
                  <a:lnTo>
                    <a:pt x="589119" y="1321242"/>
                  </a:lnTo>
                  <a:close/>
                </a:path>
                <a:path w="2018664" h="1405889">
                  <a:moveTo>
                    <a:pt x="1474727" y="1231322"/>
                  </a:moveTo>
                  <a:lnTo>
                    <a:pt x="1437650" y="1228614"/>
                  </a:lnTo>
                  <a:lnTo>
                    <a:pt x="1401485" y="1221151"/>
                  </a:lnTo>
                  <a:lnTo>
                    <a:pt x="1366738" y="1209072"/>
                  </a:lnTo>
                  <a:lnTo>
                    <a:pt x="1333912" y="1192516"/>
                  </a:lnTo>
                  <a:lnTo>
                    <a:pt x="1618759" y="1192516"/>
                  </a:lnTo>
                  <a:lnTo>
                    <a:pt x="1611290" y="1197433"/>
                  </a:lnTo>
                  <a:lnTo>
                    <a:pt x="1569070" y="1216034"/>
                  </a:lnTo>
                  <a:lnTo>
                    <a:pt x="1523292" y="1227569"/>
                  </a:lnTo>
                  <a:lnTo>
                    <a:pt x="1474727" y="1231322"/>
                  </a:lnTo>
                  <a:close/>
                </a:path>
                <a:path w="2018664" h="1405889">
                  <a:moveTo>
                    <a:pt x="1031960" y="1405407"/>
                  </a:moveTo>
                  <a:lnTo>
                    <a:pt x="986545" y="1402193"/>
                  </a:lnTo>
                  <a:lnTo>
                    <a:pt x="940986" y="1392471"/>
                  </a:lnTo>
                  <a:lnTo>
                    <a:pt x="890569" y="1373309"/>
                  </a:lnTo>
                  <a:lnTo>
                    <a:pt x="844678" y="1346426"/>
                  </a:lnTo>
                  <a:lnTo>
                    <a:pt x="804274" y="1312501"/>
                  </a:lnTo>
                  <a:lnTo>
                    <a:pt x="770324" y="1272212"/>
                  </a:lnTo>
                  <a:lnTo>
                    <a:pt x="1294326" y="1272211"/>
                  </a:lnTo>
                  <a:lnTo>
                    <a:pt x="1267382" y="1305348"/>
                  </a:lnTo>
                  <a:lnTo>
                    <a:pt x="1235597" y="1334685"/>
                  </a:lnTo>
                  <a:lnTo>
                    <a:pt x="1200021" y="1359371"/>
                  </a:lnTo>
                  <a:lnTo>
                    <a:pt x="1161261" y="1379095"/>
                  </a:lnTo>
                  <a:lnTo>
                    <a:pt x="1119926" y="1393549"/>
                  </a:lnTo>
                  <a:lnTo>
                    <a:pt x="1076623" y="1402422"/>
                  </a:lnTo>
                  <a:lnTo>
                    <a:pt x="1031960" y="1405407"/>
                  </a:lnTo>
                  <a:close/>
                </a:path>
              </a:pathLst>
            </a:custGeom>
            <a:solidFill>
              <a:srgbClr val="92D05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1081255" y="5787708"/>
              <a:ext cx="343742" cy="329634"/>
            </a:xfrm>
            <a:prstGeom prst="rect">
              <a:avLst/>
            </a:prstGeom>
          </p:spPr>
        </p:pic>
        <p:sp>
          <p:nvSpPr>
            <p:cNvPr id="29" name="object 29"/>
            <p:cNvSpPr/>
            <p:nvPr/>
          </p:nvSpPr>
          <p:spPr>
            <a:xfrm>
              <a:off x="970448" y="4585666"/>
              <a:ext cx="2018664" cy="1405890"/>
            </a:xfrm>
            <a:custGeom>
              <a:rect l="l" t="t" r="r" b="b"/>
              <a:pathLst>
                <a:path w="2018664" h="1405889">
                  <a:moveTo>
                    <a:pt x="183172" y="462730"/>
                  </a:moveTo>
                  <a:lnTo>
                    <a:pt x="180369" y="414173"/>
                  </a:lnTo>
                  <a:lnTo>
                    <a:pt x="185666" y="367085"/>
                  </a:lnTo>
                  <a:lnTo>
                    <a:pt x="198508" y="322157"/>
                  </a:lnTo>
                  <a:lnTo>
                    <a:pt x="218339" y="280083"/>
                  </a:lnTo>
                  <a:lnTo>
                    <a:pt x="244604" y="241556"/>
                  </a:lnTo>
                  <a:lnTo>
                    <a:pt x="276747" y="207266"/>
                  </a:lnTo>
                  <a:lnTo>
                    <a:pt x="314212" y="177909"/>
                  </a:lnTo>
                  <a:lnTo>
                    <a:pt x="356445" y="154174"/>
                  </a:lnTo>
                  <a:lnTo>
                    <a:pt x="402890" y="136757"/>
                  </a:lnTo>
                  <a:lnTo>
                    <a:pt x="452990" y="126348"/>
                  </a:lnTo>
                  <a:lnTo>
                    <a:pt x="505449" y="123770"/>
                  </a:lnTo>
                  <a:lnTo>
                    <a:pt x="557280" y="129424"/>
                  </a:lnTo>
                  <a:lnTo>
                    <a:pt x="607418" y="143106"/>
                  </a:lnTo>
                  <a:lnTo>
                    <a:pt x="654797" y="164615"/>
                  </a:lnTo>
                  <a:lnTo>
                    <a:pt x="682794" y="124809"/>
                  </a:lnTo>
                  <a:lnTo>
                    <a:pt x="717519" y="92095"/>
                  </a:lnTo>
                  <a:lnTo>
                    <a:pt x="757620" y="66867"/>
                  </a:lnTo>
                  <a:lnTo>
                    <a:pt x="801741" y="49518"/>
                  </a:lnTo>
                  <a:lnTo>
                    <a:pt x="848531" y="40441"/>
                  </a:lnTo>
                  <a:lnTo>
                    <a:pt x="896635" y="40030"/>
                  </a:lnTo>
                  <a:lnTo>
                    <a:pt x="944700" y="48678"/>
                  </a:lnTo>
                  <a:lnTo>
                    <a:pt x="991372" y="66778"/>
                  </a:lnTo>
                  <a:lnTo>
                    <a:pt x="1006957" y="75338"/>
                  </a:lnTo>
                  <a:lnTo>
                    <a:pt x="1021830" y="84931"/>
                  </a:lnTo>
                  <a:lnTo>
                    <a:pt x="1035935" y="95518"/>
                  </a:lnTo>
                  <a:lnTo>
                    <a:pt x="1049214" y="107060"/>
                  </a:lnTo>
                  <a:lnTo>
                    <a:pt x="1074880" y="69675"/>
                  </a:lnTo>
                  <a:lnTo>
                    <a:pt x="1107735" y="39756"/>
                  </a:lnTo>
                  <a:lnTo>
                    <a:pt x="1146140" y="17824"/>
                  </a:lnTo>
                  <a:lnTo>
                    <a:pt x="1188454" y="4398"/>
                  </a:lnTo>
                  <a:lnTo>
                    <a:pt x="1233037" y="0"/>
                  </a:lnTo>
                  <a:lnTo>
                    <a:pt x="1278250" y="5149"/>
                  </a:lnTo>
                  <a:lnTo>
                    <a:pt x="1322451" y="20366"/>
                  </a:lnTo>
                  <a:lnTo>
                    <a:pt x="1342655" y="31339"/>
                  </a:lnTo>
                  <a:lnTo>
                    <a:pt x="1361349" y="44382"/>
                  </a:lnTo>
                  <a:lnTo>
                    <a:pt x="1378358" y="59358"/>
                  </a:lnTo>
                  <a:lnTo>
                    <a:pt x="1393509" y="76129"/>
                  </a:lnTo>
                  <a:lnTo>
                    <a:pt x="1426562" y="45977"/>
                  </a:lnTo>
                  <a:lnTo>
                    <a:pt x="1464151" y="23350"/>
                  </a:lnTo>
                  <a:lnTo>
                    <a:pt x="1504992" y="8346"/>
                  </a:lnTo>
                  <a:lnTo>
                    <a:pt x="1547800" y="1067"/>
                  </a:lnTo>
                  <a:lnTo>
                    <a:pt x="1591290" y="1613"/>
                  </a:lnTo>
                  <a:lnTo>
                    <a:pt x="1634177" y="10084"/>
                  </a:lnTo>
                  <a:lnTo>
                    <a:pt x="1675177" y="26580"/>
                  </a:lnTo>
                  <a:lnTo>
                    <a:pt x="1713005" y="51202"/>
                  </a:lnTo>
                  <a:lnTo>
                    <a:pt x="1740583" y="77512"/>
                  </a:lnTo>
                  <a:lnTo>
                    <a:pt x="1762820" y="107686"/>
                  </a:lnTo>
                  <a:lnTo>
                    <a:pt x="1779279" y="141011"/>
                  </a:lnTo>
                  <a:lnTo>
                    <a:pt x="1789526" y="176773"/>
                  </a:lnTo>
                  <a:lnTo>
                    <a:pt x="1836597" y="193931"/>
                  </a:lnTo>
                  <a:lnTo>
                    <a:pt x="1877867" y="218890"/>
                  </a:lnTo>
                  <a:lnTo>
                    <a:pt x="1912632" y="250483"/>
                  </a:lnTo>
                  <a:lnTo>
                    <a:pt x="1940190" y="287542"/>
                  </a:lnTo>
                  <a:lnTo>
                    <a:pt x="1959837" y="328900"/>
                  </a:lnTo>
                  <a:lnTo>
                    <a:pt x="1970872" y="373390"/>
                  </a:lnTo>
                  <a:lnTo>
                    <a:pt x="1972591" y="419844"/>
                  </a:lnTo>
                  <a:lnTo>
                    <a:pt x="1964291" y="467094"/>
                  </a:lnTo>
                  <a:lnTo>
                    <a:pt x="1961870" y="474999"/>
                  </a:lnTo>
                  <a:lnTo>
                    <a:pt x="1959161" y="482817"/>
                  </a:lnTo>
                  <a:lnTo>
                    <a:pt x="1956167" y="490540"/>
                  </a:lnTo>
                  <a:lnTo>
                    <a:pt x="1952892" y="498162"/>
                  </a:lnTo>
                  <a:lnTo>
                    <a:pt x="1980851" y="539119"/>
                  </a:lnTo>
                  <a:lnTo>
                    <a:pt x="2000986" y="582625"/>
                  </a:lnTo>
                  <a:lnTo>
                    <a:pt x="2013415" y="627814"/>
                  </a:lnTo>
                  <a:lnTo>
                    <a:pt x="2018259" y="673820"/>
                  </a:lnTo>
                  <a:lnTo>
                    <a:pt x="2015637" y="719778"/>
                  </a:lnTo>
                  <a:lnTo>
                    <a:pt x="2005668" y="764822"/>
                  </a:lnTo>
                  <a:lnTo>
                    <a:pt x="1988474" y="808087"/>
                  </a:lnTo>
                  <a:lnTo>
                    <a:pt x="1964172" y="848707"/>
                  </a:lnTo>
                  <a:lnTo>
                    <a:pt x="1932884" y="885817"/>
                  </a:lnTo>
                  <a:lnTo>
                    <a:pt x="1894729" y="918551"/>
                  </a:lnTo>
                  <a:lnTo>
                    <a:pt x="1861007" y="939992"/>
                  </a:lnTo>
                  <a:lnTo>
                    <a:pt x="1824818" y="957099"/>
                  </a:lnTo>
                  <a:lnTo>
                    <a:pt x="1786622" y="969686"/>
                  </a:lnTo>
                  <a:lnTo>
                    <a:pt x="1746881" y="977571"/>
                  </a:lnTo>
                  <a:lnTo>
                    <a:pt x="1742141" y="1023519"/>
                  </a:lnTo>
                  <a:lnTo>
                    <a:pt x="1729234" y="1066700"/>
                  </a:lnTo>
                  <a:lnTo>
                    <a:pt x="1708926" y="1106399"/>
                  </a:lnTo>
                  <a:lnTo>
                    <a:pt x="1681987" y="1141899"/>
                  </a:lnTo>
                  <a:lnTo>
                    <a:pt x="1649186" y="1172482"/>
                  </a:lnTo>
                  <a:lnTo>
                    <a:pt x="1611290" y="1197433"/>
                  </a:lnTo>
                  <a:lnTo>
                    <a:pt x="1569070" y="1216034"/>
                  </a:lnTo>
                  <a:lnTo>
                    <a:pt x="1523292" y="1227569"/>
                  </a:lnTo>
                  <a:lnTo>
                    <a:pt x="1474727" y="1231322"/>
                  </a:lnTo>
                  <a:lnTo>
                    <a:pt x="1437650" y="1228614"/>
                  </a:lnTo>
                  <a:lnTo>
                    <a:pt x="1401485" y="1221151"/>
                  </a:lnTo>
                  <a:lnTo>
                    <a:pt x="1366738" y="1209072"/>
                  </a:lnTo>
                  <a:lnTo>
                    <a:pt x="1333912" y="1192516"/>
                  </a:lnTo>
                  <a:lnTo>
                    <a:pt x="1317147" y="1233954"/>
                  </a:lnTo>
                  <a:lnTo>
                    <a:pt x="1294768" y="1271667"/>
                  </a:lnTo>
                  <a:lnTo>
                    <a:pt x="1267382" y="1305348"/>
                  </a:lnTo>
                  <a:lnTo>
                    <a:pt x="1235597" y="1334685"/>
                  </a:lnTo>
                  <a:lnTo>
                    <a:pt x="1200021" y="1359371"/>
                  </a:lnTo>
                  <a:lnTo>
                    <a:pt x="1161261" y="1379095"/>
                  </a:lnTo>
                  <a:lnTo>
                    <a:pt x="1119926" y="1393549"/>
                  </a:lnTo>
                  <a:lnTo>
                    <a:pt x="1076623" y="1402422"/>
                  </a:lnTo>
                  <a:lnTo>
                    <a:pt x="1031960" y="1405407"/>
                  </a:lnTo>
                  <a:lnTo>
                    <a:pt x="986545" y="1402193"/>
                  </a:lnTo>
                  <a:lnTo>
                    <a:pt x="940986" y="1392471"/>
                  </a:lnTo>
                  <a:lnTo>
                    <a:pt x="890569" y="1373309"/>
                  </a:lnTo>
                  <a:lnTo>
                    <a:pt x="844678" y="1346426"/>
                  </a:lnTo>
                  <a:lnTo>
                    <a:pt x="804274" y="1312501"/>
                  </a:lnTo>
                  <a:lnTo>
                    <a:pt x="770324" y="1272212"/>
                  </a:lnTo>
                  <a:lnTo>
                    <a:pt x="726726" y="1293496"/>
                  </a:lnTo>
                  <a:lnTo>
                    <a:pt x="681600" y="1308670"/>
                  </a:lnTo>
                  <a:lnTo>
                    <a:pt x="635535" y="1317872"/>
                  </a:lnTo>
                  <a:lnTo>
                    <a:pt x="589119" y="1321242"/>
                  </a:lnTo>
                  <a:lnTo>
                    <a:pt x="542943" y="1318919"/>
                  </a:lnTo>
                  <a:lnTo>
                    <a:pt x="497594" y="1311044"/>
                  </a:lnTo>
                  <a:lnTo>
                    <a:pt x="453663" y="1297757"/>
                  </a:lnTo>
                  <a:lnTo>
                    <a:pt x="411739" y="1279195"/>
                  </a:lnTo>
                  <a:lnTo>
                    <a:pt x="372409" y="1255500"/>
                  </a:lnTo>
                  <a:lnTo>
                    <a:pt x="336265" y="1226811"/>
                  </a:lnTo>
                  <a:lnTo>
                    <a:pt x="303894" y="1193268"/>
                  </a:lnTo>
                  <a:lnTo>
                    <a:pt x="275886" y="1155010"/>
                  </a:lnTo>
                  <a:lnTo>
                    <a:pt x="274594" y="1152965"/>
                  </a:lnTo>
                  <a:lnTo>
                    <a:pt x="273324" y="1150907"/>
                  </a:lnTo>
                  <a:lnTo>
                    <a:pt x="272077" y="1148837"/>
                  </a:lnTo>
                  <a:lnTo>
                    <a:pt x="225111" y="1148932"/>
                  </a:lnTo>
                  <a:lnTo>
                    <a:pt x="180787" y="1139275"/>
                  </a:lnTo>
                  <a:lnTo>
                    <a:pt x="140462" y="1120878"/>
                  </a:lnTo>
                  <a:lnTo>
                    <a:pt x="105490" y="1094754"/>
                  </a:lnTo>
                  <a:lnTo>
                    <a:pt x="77228" y="1061916"/>
                  </a:lnTo>
                  <a:lnTo>
                    <a:pt x="57031" y="1023375"/>
                  </a:lnTo>
                  <a:lnTo>
                    <a:pt x="46255" y="980144"/>
                  </a:lnTo>
                  <a:lnTo>
                    <a:pt x="45918" y="938172"/>
                  </a:lnTo>
                  <a:lnTo>
                    <a:pt x="55055" y="897588"/>
                  </a:lnTo>
                  <a:lnTo>
                    <a:pt x="73176" y="859798"/>
                  </a:lnTo>
                  <a:lnTo>
                    <a:pt x="99793" y="826209"/>
                  </a:lnTo>
                  <a:lnTo>
                    <a:pt x="62376" y="799404"/>
                  </a:lnTo>
                  <a:lnTo>
                    <a:pt x="33252" y="766293"/>
                  </a:lnTo>
                  <a:lnTo>
                    <a:pt x="12859" y="728462"/>
                  </a:lnTo>
                  <a:lnTo>
                    <a:pt x="1629" y="687500"/>
                  </a:lnTo>
                  <a:lnTo>
                    <a:pt x="0" y="644995"/>
                  </a:lnTo>
                  <a:lnTo>
                    <a:pt x="8405" y="602534"/>
                  </a:lnTo>
                  <a:lnTo>
                    <a:pt x="27281" y="561705"/>
                  </a:lnTo>
                  <a:lnTo>
                    <a:pt x="56110" y="525389"/>
                  </a:lnTo>
                  <a:lnTo>
                    <a:pt x="92518" y="496841"/>
                  </a:lnTo>
                  <a:lnTo>
                    <a:pt x="134856" y="477074"/>
                  </a:lnTo>
                  <a:lnTo>
                    <a:pt x="181471" y="467101"/>
                  </a:lnTo>
                  <a:lnTo>
                    <a:pt x="183172" y="462730"/>
                  </a:lnTo>
                  <a:close/>
                </a:path>
              </a:pathLst>
            </a:custGeom>
            <a:ln w="25400">
              <a:solidFill>
                <a:srgbClr val="B0761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068555" y="5927299"/>
              <a:ext cx="207644" cy="202743"/>
            </a:xfrm>
            <a:prstGeom prst="rect">
              <a:avLst/>
            </a:prstGeom>
          </p:spPr>
        </p:pic>
        <p:sp>
          <p:nvSpPr>
            <p:cNvPr id="31" name="object 31"/>
            <p:cNvSpPr/>
            <p:nvPr/>
          </p:nvSpPr>
          <p:spPr>
            <a:xfrm>
              <a:off x="1072406" y="4657232"/>
              <a:ext cx="1850389" cy="1364615"/>
            </a:xfrm>
            <a:custGeom>
              <a:rect l="l" t="t" r="r" b="b"/>
              <a:pathLst>
                <a:path w="1850389" h="1364614">
                  <a:moveTo>
                    <a:pt x="352592" y="1247537"/>
                  </a:moveTo>
                  <a:lnTo>
                    <a:pt x="343393" y="1293102"/>
                  </a:lnTo>
                  <a:lnTo>
                    <a:pt x="318305" y="1330312"/>
                  </a:lnTo>
                  <a:lnTo>
                    <a:pt x="281096" y="1355399"/>
                  </a:lnTo>
                  <a:lnTo>
                    <a:pt x="235531" y="1364598"/>
                  </a:lnTo>
                  <a:lnTo>
                    <a:pt x="189965" y="1355399"/>
                  </a:lnTo>
                  <a:lnTo>
                    <a:pt x="152756" y="1330312"/>
                  </a:lnTo>
                  <a:lnTo>
                    <a:pt x="127669" y="1293102"/>
                  </a:lnTo>
                  <a:lnTo>
                    <a:pt x="118469" y="1247537"/>
                  </a:lnTo>
                  <a:lnTo>
                    <a:pt x="127669" y="1201971"/>
                  </a:lnTo>
                  <a:lnTo>
                    <a:pt x="152756" y="1164762"/>
                  </a:lnTo>
                  <a:lnTo>
                    <a:pt x="189965" y="1139675"/>
                  </a:lnTo>
                  <a:lnTo>
                    <a:pt x="235531" y="1130475"/>
                  </a:lnTo>
                  <a:lnTo>
                    <a:pt x="281096" y="1139675"/>
                  </a:lnTo>
                  <a:lnTo>
                    <a:pt x="318305" y="1164762"/>
                  </a:lnTo>
                  <a:lnTo>
                    <a:pt x="343393" y="1201971"/>
                  </a:lnTo>
                  <a:lnTo>
                    <a:pt x="352592" y="1247537"/>
                  </a:lnTo>
                  <a:close/>
                </a:path>
                <a:path w="1850389" h="1364614">
                  <a:moveTo>
                    <a:pt x="118225" y="775093"/>
                  </a:moveTo>
                  <a:lnTo>
                    <a:pt x="87368" y="775140"/>
                  </a:lnTo>
                  <a:lnTo>
                    <a:pt x="57031" y="770760"/>
                  </a:lnTo>
                  <a:lnTo>
                    <a:pt x="27736" y="762068"/>
                  </a:lnTo>
                  <a:lnTo>
                    <a:pt x="0" y="749177"/>
                  </a:lnTo>
                </a:path>
                <a:path w="1850389" h="1364614">
                  <a:moveTo>
                    <a:pt x="222536" y="1058707"/>
                  </a:moveTo>
                  <a:lnTo>
                    <a:pt x="209950" y="1063010"/>
                  </a:lnTo>
                  <a:lnTo>
                    <a:pt x="197105" y="1066519"/>
                  </a:lnTo>
                  <a:lnTo>
                    <a:pt x="184044" y="1069222"/>
                  </a:lnTo>
                  <a:lnTo>
                    <a:pt x="170810" y="1071110"/>
                  </a:lnTo>
                </a:path>
                <a:path w="1850389" h="1364614">
                  <a:moveTo>
                    <a:pt x="668252" y="1194986"/>
                  </a:moveTo>
                  <a:lnTo>
                    <a:pt x="659276" y="1181450"/>
                  </a:lnTo>
                  <a:lnTo>
                    <a:pt x="651079" y="1167488"/>
                  </a:lnTo>
                  <a:lnTo>
                    <a:pt x="643676" y="1153130"/>
                  </a:lnTo>
                  <a:lnTo>
                    <a:pt x="637086" y="1138406"/>
                  </a:lnTo>
                </a:path>
                <a:path w="1850389" h="1364614">
                  <a:moveTo>
                    <a:pt x="1244603" y="1053895"/>
                  </a:moveTo>
                  <a:lnTo>
                    <a:pt x="1242789" y="1069634"/>
                  </a:lnTo>
                  <a:lnTo>
                    <a:pt x="1240107" y="1085249"/>
                  </a:lnTo>
                  <a:lnTo>
                    <a:pt x="1236560" y="1100708"/>
                  </a:lnTo>
                  <a:lnTo>
                    <a:pt x="1232158" y="1115978"/>
                  </a:lnTo>
                </a:path>
                <a:path w="1850389" h="1364614">
                  <a:moveTo>
                    <a:pt x="1492056" y="670291"/>
                  </a:moveTo>
                  <a:lnTo>
                    <a:pt x="1535837" y="695623"/>
                  </a:lnTo>
                  <a:lnTo>
                    <a:pt x="1573162" y="727727"/>
                  </a:lnTo>
                  <a:lnTo>
                    <a:pt x="1603325" y="765526"/>
                  </a:lnTo>
                  <a:lnTo>
                    <a:pt x="1625623" y="807942"/>
                  </a:lnTo>
                  <a:lnTo>
                    <a:pt x="1639352" y="853899"/>
                  </a:lnTo>
                  <a:lnTo>
                    <a:pt x="1643807" y="902320"/>
                  </a:lnTo>
                </a:path>
                <a:path w="1850389" h="1364614">
                  <a:moveTo>
                    <a:pt x="1849983" y="423162"/>
                  </a:moveTo>
                  <a:lnTo>
                    <a:pt x="1837153" y="447593"/>
                  </a:lnTo>
                  <a:lnTo>
                    <a:pt x="1821502" y="470383"/>
                  </a:lnTo>
                  <a:lnTo>
                    <a:pt x="1803198" y="491314"/>
                  </a:lnTo>
                  <a:lnTo>
                    <a:pt x="1782413" y="510167"/>
                  </a:lnTo>
                </a:path>
                <a:path w="1850389" h="1364614">
                  <a:moveTo>
                    <a:pt x="1687846" y="100332"/>
                  </a:moveTo>
                  <a:lnTo>
                    <a:pt x="1689521" y="110535"/>
                  </a:lnTo>
                  <a:lnTo>
                    <a:pt x="1690676" y="120796"/>
                  </a:lnTo>
                  <a:lnTo>
                    <a:pt x="1691307" y="131098"/>
                  </a:lnTo>
                  <a:lnTo>
                    <a:pt x="1691413" y="141423"/>
                  </a:lnTo>
                </a:path>
                <a:path w="1850389" h="1364614">
                  <a:moveTo>
                    <a:pt x="1256318" y="52403"/>
                  </a:moveTo>
                  <a:lnTo>
                    <a:pt x="1263450" y="38438"/>
                  </a:lnTo>
                  <a:lnTo>
                    <a:pt x="1271620" y="25015"/>
                  </a:lnTo>
                  <a:lnTo>
                    <a:pt x="1280792" y="12185"/>
                  </a:lnTo>
                  <a:lnTo>
                    <a:pt x="1290933" y="0"/>
                  </a:lnTo>
                </a:path>
                <a:path w="1850389" h="1364614">
                  <a:moveTo>
                    <a:pt x="932555" y="77375"/>
                  </a:moveTo>
                  <a:lnTo>
                    <a:pt x="935629" y="65722"/>
                  </a:lnTo>
                  <a:lnTo>
                    <a:pt x="939456" y="54284"/>
                  </a:lnTo>
                  <a:lnTo>
                    <a:pt x="944024" y="43093"/>
                  </a:lnTo>
                  <a:lnTo>
                    <a:pt x="949320" y="32182"/>
                  </a:lnTo>
                </a:path>
                <a:path w="1850389" h="1364614">
                  <a:moveTo>
                    <a:pt x="552599" y="92723"/>
                  </a:moveTo>
                  <a:lnTo>
                    <a:pt x="568798" y="102360"/>
                  </a:lnTo>
                  <a:lnTo>
                    <a:pt x="584337" y="112899"/>
                  </a:lnTo>
                  <a:lnTo>
                    <a:pt x="599174" y="124313"/>
                  </a:lnTo>
                  <a:lnTo>
                    <a:pt x="613266" y="136569"/>
                  </a:lnTo>
                </a:path>
                <a:path w="1850389" h="1364614">
                  <a:moveTo>
                    <a:pt x="91808" y="437307"/>
                  </a:moveTo>
                  <a:lnTo>
                    <a:pt x="88441" y="425930"/>
                  </a:lnTo>
                  <a:lnTo>
                    <a:pt x="85552" y="414440"/>
                  </a:lnTo>
                  <a:lnTo>
                    <a:pt x="83144" y="402851"/>
                  </a:lnTo>
                  <a:lnTo>
                    <a:pt x="81221" y="391176"/>
                  </a:lnTo>
                </a:path>
              </a:pathLst>
            </a:custGeom>
            <a:ln w="25400">
              <a:solidFill>
                <a:srgbClr val="B0761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2" name="object 32"/>
          <p:cNvSpPr txBox="1"/>
          <p:nvPr/>
        </p:nvSpPr>
        <p:spPr>
          <a:xfrm>
            <a:off x="1194356" y="4839697"/>
            <a:ext cx="154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FF0000"/>
                </a:solidFill>
                <a:latin typeface="新宋体"/>
                <a:cs typeface="新宋体"/>
              </a:rPr>
              <a:t>朗读时要读</a:t>
            </a:r>
            <a:endParaRPr sz="2400">
              <a:latin typeface="新宋体"/>
              <a:cs typeface="新宋体"/>
            </a:endParaRPr>
          </a:p>
        </p:txBody>
      </p:sp>
      <p:sp>
        <p:nvSpPr>
          <p:cNvPr id="34" name="object 3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370"/>
              </a:lnSpc>
            </a:pPr>
            <a:fld id="{81D60167-4931-47E6-BA6A-407CBD079E47}" type="slidenum">
              <a:rPr spc="-25"/>
              <a:t>17</a:t>
            </a:fld>
          </a:p>
        </p:txBody>
      </p:sp>
      <p:sp>
        <p:nvSpPr>
          <p:cNvPr id="33" name="object 33"/>
          <p:cNvSpPr txBox="1"/>
          <p:nvPr/>
        </p:nvSpPr>
        <p:spPr>
          <a:xfrm>
            <a:off x="1194356" y="5205457"/>
            <a:ext cx="154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FF0000"/>
                </a:solidFill>
                <a:latin typeface="新宋体"/>
                <a:cs typeface="新宋体"/>
              </a:rPr>
              <a:t>得轻、缓。</a:t>
            </a:r>
            <a:endParaRPr sz="2400">
              <a:latin typeface="新宋体"/>
              <a:cs typeface="新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https://d.book118.com/648105077026006037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Microsoft JhengHei</vt:lpstr>
      <vt:lpstr>MS Gothic</vt:lpstr>
      <vt:lpstr>新宋体</vt:lpstr>
      <vt:lpstr>宋体</vt:lpstr>
      <vt:lpstr>黑体</vt:lpstr>
      <vt:lpstr>微软雅黑</vt:lpstr>
      <vt:lpstr>Office Theme</vt:lpstr>
      <vt:lpstr>人教部编版小学三年级语文上册</vt:lpstr>
      <vt:lpstr>新课导入</vt:lpstr>
      <vt:lpstr>资料宝袋</vt:lpstr>
      <vt:lpstr>PowerPoint Presentation</vt:lpstr>
      <vt:lpstr>miào</vt:lpstr>
      <vt:lpstr>qì	dī</vt:lpstr>
      <vt:lpstr>易错提示</vt:lpstr>
      <vt:lpstr>miào
妙
zòu</vt:lpstr>
      <vt:lpstr>PowerPoint Presentation</vt:lpstr>
      <vt:lpstr>jī
击
huì
汇</vt:lpstr>
      <vt:lpstr>词语解释</vt:lpstr>
      <vt:lpstr>PowerPoint Presentation</vt:lpstr>
      <vt:lpstr>词语积累</vt:lpstr>
      <vt:lpstr>PowerPoint Presentation</vt:lpstr>
      <vt:lpstr>初步感知1</vt:lpstr>
      <vt:lpstr>初步感知2</vt:lpstr>
      <vt:lpstr>重难点1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2024-09-16T22:12:29.971</cp:lastPrinted>
  <dcterms:created xsi:type="dcterms:W3CDTF">2024-09-16T14:12:29Z</dcterms:created>
  <dcterms:modified xsi:type="dcterms:W3CDTF">2024-09-16T14:12:31Z</dcterms:modified>
</cp:coreProperties>
</file>