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C63A1-F373-40F7-8CFC-F0B3DAF36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D11E1-7346-4A21-9954-80D76C61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D645C-46C9-4A71-892F-50036A85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ABBC4-22D1-4F28-BDFA-3C475112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F446C-1899-42E0-970A-78FA8FE00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16F26-EC83-4378-B65F-5EF3CB1C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04DDA-E74F-40F0-8394-9CA1149FE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F948B-577B-44AA-8C9D-98FF04A44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5D9C4-95EF-4282-92D2-F1771722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DF0AE-3BD1-4AE0-B26F-F68BEE7EC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C4B75-F4F3-465D-A69E-868426365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5137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《艺术与视知觉》ppt课件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视知觉概述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视觉元素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视觉感知理论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艺术与视知觉的案例分析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视知觉与艺术创作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视知觉概述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视知觉：是指通过眼睛观察事物，并经过大脑对视觉信息进行加工、理解的过程。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视知觉不仅包括对物体形状、颜色、大小等基本属性的认知，还包括对空间关系、运动和立体感的感知。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视知觉的定义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光线通过眼睛的瞳孔和晶状体聚焦在视网膜上，形成图像。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大脑皮层中的视觉中枢对图像进行加工处理，形成感知。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视觉信息通过神经元传递，并在大脑中进行复杂的交互和整合。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视知觉的生理机制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艺术家通过视知觉表现事物的形态、色彩、质感等，使观众能够感知和理解作品。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艺术家通过视知觉表现空间关系，使观众能够感知画面的深度和层次感。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艺术家通过视知觉表达情感和主题，使观众能够感知作品所传达的情感和意义。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视知觉在艺术中的作用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视觉元素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线条是视觉艺术中重要的元素之一，它可以用来表现形状、轮廓和动态。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线条可以是有方向的，如水平线、垂直线、斜线等，也可以是弯曲的，如曲线、弧线等。线条可以用来引导观众的视线，创造空间感和立体感，同时也可以表达情感和氛围。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形状是二维平面上由线条所围成的封闭空间，是构成视觉艺术的基本元素之一。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状可以分为规则形状和不规则形状，规则形状包括圆形、椭圆形、正方形、长方形等，不规则形状则没有固定的形状，可以是任意形状。形状可以用来表现物体的外轮廓和表面特征，也可以用来创造图案和纹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色彩是视觉艺术中非常重要的元素之一，它可以用来表现情感、氛围和主题。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可以分为冷色和暖色，冷色包括蓝色、绿色等，暖色包括红色、橙色等。不同的色彩可以引发不同的心理感受和情感反应，如红色可以让人感到热情、兴奋，蓝色可以让人感到平静、冷静。色彩的运用可以影响整个作品的情感和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明暗是影响物体在视觉中呈现的重要因素，它能够创造出立体感和空间感。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明暗可以通过光线和阴影来表现，光线的方向和强弱可以影响物体的明暗程度和分布。明暗的运用可以用来表现物体的表面质地和纹理，也可以用来创造空间感和立体感。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594" r="3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空间是视觉艺术中表现物体位置和关系的元素，它能够创造出深度感和层次感。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空间可以通过透视和构图来表现，透视可以是线性透视、空气透视等，构图则可以通过物体的大小、远近、前后等关系来表现。空间的运用可以影响整个作品的层次感和深度感，使作品更加生动和立体。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https://d.book118.com/648105137037006025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2024-09-01T20:34:42.454</cp:lastPrinted>
  <dcterms:created xsi:type="dcterms:W3CDTF">2024-09-01T12:34:42Z</dcterms:created>
  <dcterms:modified xsi:type="dcterms:W3CDTF">2024-09-01T12:34:44Z</dcterms:modified>
</cp:coreProperties>
</file>