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D12231-78D6-4E2B-90F7-495C3D28E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C9D98-25AA-47F3-8A8E-4E0952D50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7B5C22-01F5-4217-8EE1-D2E00F438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F1662-53F6-45B3-8BB4-FAF97F54B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521D5-D71C-45FB-9FB9-47A34B1C3A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717ED8-2781-4EE2-8312-2D51931439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FAA03D-7612-4203-9984-9665899102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C95E4-5D6A-46BD-92BB-BB42404F2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0D8CC-9018-4AD7-BB60-8B9240A6A9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772B9-05CC-4FFD-B2A0-0BE6B7D3A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68E31-19D1-417F-B37E-955AE26BB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06071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智能护理智能家居解决老年人健康问题</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2024-01-16</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智能护理技术及应用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智能家居在智能护理中作用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案例分析：成功实践分享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挑战与问题探讨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未来发展趋势预测与建议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随着全球人口老龄化的加剧，老年人健康问题日益突出，对医疗和护理资源的需求不断增加。</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近年来，智能护理和智能家居技术的快速发展为老年人健康问题的解决提供了新的思路和方法。</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老龄化社会</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科技发展</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老年人常常面临各种慢性疾病、身体功能下降等健康问题，需要定期监测和护理。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身体健康问题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42" r="15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33" b="1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542" b="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孤独、抑郁等心理问题在老年人群中较为普遍，需要关注和支持。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老年人由于身体功能下降，容易发生意外，如跌倒、迷路等，需要特别关注。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老年人健康问题概述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52" r="55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智能护理与智能家居关系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智能护理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利用先进的科技手段，如传感器、算法等，对老年人的健康状况进行实时监测和评估，提供个性化的护理方案。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智能家居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通过智能化设备和技术，为老年人提供更加便捷、舒适和安全的居住环境。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二者关系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智能护理与智能家居相结合，可以为老年人提供更加全面、个性化的健康管理和护理服务，提高老年人的生活质量。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智能护理技术及应用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实时监测老年人的心率、血压、呼吸等生理指标，及时发现异常情况。</a:t>
            </a:r>
          </a:p>
        </p:txBody>
      </p:sp>
      <p:pic>
        <p:nvPicPr>
          <p:cNvPr id="4" name="Picture 4"/>
          <p:cNvPicPr>
            <a:picLocks noChangeAspect="1"/>
          </p:cNvPicPr>
          <p:nvPr/>
        </p:nvPicPr>
        <p:blipFill>
          <a:blip r:embed="rId2"/>
          <a:srcRect l="16708" r="16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生理传感器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监测室内温度、湿度、空气质量等，为老年人提供舒适的生活环境。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环境传感器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记录老年人的日常活动情况，分析其运动量和活动习惯。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活动传感器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通过传感器收集老年人的生理、环境和活动数据。</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数据收集</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对收集到的数据进行清洗、整合和转换，提取有用信息。</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数据处理</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运用统计学、机器学习等方法对数据进行分析，发现潜在的健康问题。</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数据分析</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将分析结果以图表、图像等形式呈现，方便理解和应用。</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数据可视化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通过智能手机、平板电脑等设备远程查看老年人的生理指标、活动情况和环境状况。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远程监控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当监测到老年人的生理指标异常或环境状况不佳时，及时发出报警信息，通知相关人员进行处理。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异常报警</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325" r="83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在老年人遇到紧急情况时，提供一键呼叫救援服务，确保及时得到救助。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紧急救援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远程监控与报警系统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鼓励家属参与老年人的护理工作，提供必要的支持和指导，共同促进老年人的健康。</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根据健康评估结果，为每位老年人制定个性化的护理方案，包括饮食、运动、用药等方面的建议。</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根据老年人的生理指标、活动情况和环境状况，对其进行全面健康评估。</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定期评估护理方案的效果，根据老年人的健康状况变化及时调整方案。</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护理方案制定</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健康评估</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方案调整</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家属参与</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个性化护理方案制定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智能家居在智能护理中作用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空气质量监测与改善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通过智能空气净化器、新风系统等设备，实时监测室内空气质量，并自动采取措施改善空气质量，保护老年人呼吸健康。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光线调节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智能家居系统可以根据室内光线和老年人的需求，自动调节室内照明亮度和色温，提供适宜的阅读和生活光线。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温度、湿度自动调节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智能家居系统可以根据老年人的需求和偏好，自动调节室内温度和湿度，提供舒适的居住环境。</a:t>
            </a:r>
          </a:p>
        </p:txBody>
      </p:sp>
      <p:pic>
        <p:nvPicPr>
          <p:cNvPr id="10" name="Picture 10"/>
          <p:cNvPicPr>
            <a:picLocks noChangeAspect="1"/>
          </p:cNvPicPr>
          <p:nvPr/>
        </p:nvPicPr>
        <p:blipFill>
          <a:blip r:embed="rId2"/>
          <a:srcRect l="19067" r="190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居住环境优化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一键操作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智能家居系统可以提供一键操作功能，方便老年人快速控制多个设备，如一键关闭所有灯光、一键开启电视等。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语音控制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老年人可以通过语音指令控制智能家居设备，如打开灯光、调节温度等，提高生活的便利性。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自动化场景设置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根据老年人的生活习惯和需求，智能家居系统可以自动设置不同的场景模式，如起床模式、睡眠模式等，简化操作步骤。</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生活便利性提升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智能家居系统可以连接紧急呼救设备，如一键呼叫电话、紧急联系人等，确保老年人在紧急情况下能够及时获得帮助。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紧急呼救功能</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通过智能门锁、烟雾报警器、摄像头等设备，实时监测家庭安全状况，并在发生异常情况时及时报警。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防盗防火报警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针对老年人容易跌倒的情况，智能家居系统可以通过穿戴设备或地面传感器等方式，实时监测老年人的行动状况，并在发生跌倒时及时报警。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跌倒检测与报警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安全保障措施加强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https://d.book118.com/648106071045006036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2024-09-15T14:13:29.270</cp:lastPrinted>
  <dcterms:created xsi:type="dcterms:W3CDTF">2024-09-15T06:13:29Z</dcterms:created>
  <dcterms:modified xsi:type="dcterms:W3CDTF">2024-09-15T06:13:31Z</dcterms:modified>
</cp:coreProperties>
</file>