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66FF0-FCA0-4A2B-A0DD-A54A04F3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89B64-3440-4F69-A0DD-BADA7832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27122-E974-4A15-94E6-69BD6C0D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DDFA7-EAAA-44C3-9725-6B7AD2F1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43371-EA1B-41CE-BDC8-5B893AEB8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5FB73-9E19-4679-AF34-707732686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22162-0F1B-455E-9255-A59A44267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AC21A-4020-498B-8B65-C113432E7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9321D-22EC-4FAE-A299-68799777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26270-831A-46EC-B814-C61142D31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ADA66-6D57-49C7-A233-92E7C99E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701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数字化医院建设中的数据管理与分析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数据管理基础设施建设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临床业务数据采集与整合策略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医疗质量监控指标体系构建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数据挖掘技术在医疗领域应用实践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数据可视化展示与报表生成工具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数据安全与隐私保护问题探讨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468" r="64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随着信息技术的不断进步，医疗行业也迎来了数字化转型的浪潮。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医疗服务需求的变化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患者对医疗服务的需求日益多样化、个性化，要求医院提供更加高效、便捷的服务。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医疗行业改革的推动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政府不断推动医疗行业的改革，要求医院提高管理效率和服务质量。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通过数字化手段优化医疗流程，减少患者等待时间，提高医生工作效率。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借助数字化技术提高医疗服务的准确性和可靠性，降低医疗事故风险。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通过数据分析和挖掘，提高医院管理决策的科学性和有效性。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数据整合与共享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通过数据管理和分析技术，实现医院内部各部门之间的数据整合与共享，打破信息孤岛。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利用数据挖掘技术，发现隐藏在海量数据中的有价值信息，为医院管理和决策提供有力支持。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建立完善的数据安全和隐私保护机制，确保患者和医院数据的安全性和保密性。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数据管理与分析在其中的作用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数据管理基础设施建设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部署高速、稳定的网络设备，确保医院内部及外部数据传输的顺畅和高效。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选择高性能、高可用性、易扩展的服务器，满足医院业务连续性需求。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采用大容量、高速度、高可靠性的存储设备，保障医院数据的安全存储和快速访问。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数据中心硬件平台搭建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选择稳定、安全的操作系统，如Linux或Windows Server，提供基础运行环境。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选用高性能、易维护的数据库管理系统，如Oracle、SQL Server或MySQL等，实现医院数据的集中存储和管理。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构建数据集成平台，实现医院内部各系统之间数据的互联互通和共享交换。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数据集成平台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软件系统选择与集成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网络通信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建立高速、稳定的局域网和广域网，确保医院内部及与外部机构的数据传输和通信畅通无阻。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采用防火墙、入侵检测、病毒防护等安全措施，保障医院网络的安全性和稳定性。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制定完善的数据备份和恢复策略，确保医院数据的安全性和可恢复性。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网络通信及安全保障措施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临床业务数据采集与整合策略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临床业务数据具有多样性、复杂性、实时性和隐私性等特点，涉及患者基本信息、病史、诊断、治疗、用药、检查、检验、手术、护理等多个方面。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临床业务数据主要来源于医院的各个业务系统，如电子病历系统（EMR）、实验室信息系统（LIS）、医学影像存储与传输系统（PACS）、医院信息系统（HIS）等。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临床业务数据特点及来源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数据采集方法与技术应用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数据采集方法包括手动录入、自动提取、接口对接等。手动录入适用于数据量小、临时性的数据采集需求；自动提取和接口对接适用于数据量大、长期性的数据采集需求。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包括数据抽取、转换和加载（ETL）技术、数据抓取技术、API接口技术等。ETL技术用于从源系统中抽取数据，经过清洗、转换后加载到目标系统；数据抓取技术用于从网页或数据库中抓取数据；API接口技术用于实现不同系统间的数据交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策略包括数据清洗、数据转换、数据关联和数据聚合等。数据清洗用于去除重复、错误和不一致的数据；数据转换用于将数据转换为统一的格式和标准；数据关联用于将不同来源的数据进行关联和匹配；数据聚合用于将分散的数据进行汇总和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的实现途径包括建立数据中心、采用数据仓库技术、应用大数据技术等。建立数据中心可以实现数据的集中存储和管理，提高数据的可用性和安全性；采用数据仓库技术可以实现数据的整合和挖掘，为决策提供支持；应用大数据技术可以实现海量数据的处理和分析，发现数据的潜在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实现途径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数据整合策略及实现途径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医疗质量监控指标体系构建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医疗质量监控指标体系是医院数字化建设的重要组成部分，旨在通过收集、整理、分析医疗过程中的数据，对医疗质量进行全面、客观、准确的评价。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该指标体系涵盖了医疗过程中的各个环节，包括诊断、治疗、护理、康复等方面，为医院管理者提供了全面的视角和决策支持。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通过医疗质量监控指标体系的构建，医院可以实现医疗质量的持续改进，提高患者满意度和医院整体绩效。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85" b="1385"/>
          <a:stretch>
            <a:fillRect/>
          </a:stretch>
        </p:blipFill>
        <p:spPr>
          <a:xfrm>
            <a:off x="6774259" y="1242134"/>
            <a:ext cx="5232459" cy="508750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医疗质量监控指标体系概述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指标应具有明确的定义和科学的计算方法，能够客观反映医疗质量的实际情况。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指标应能够代表医疗过程中的关键环节和重要方面，全面反映医疗质量的整体水平。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关键指标筛选原则和方法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可操作性：指标应具有可操作性和可测量性，方便数据的收集和整理。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关键指标筛选原则和方法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通过对相关文献的分析和整理，提取出与医疗质量相关的关键指标。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文献分析法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2" b="3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邀请医疗质量管理领域的专家进行咨询和讨论，确定关键指标的选取。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通过对历史数据的分析和挖掘，发现与医疗质量密切相关的关键指标。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关键指标筛选原则和方法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https://d.book118.com/648107011106006036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2024-09-16T02:34:07.070</cp:lastPrinted>
  <dcterms:created xsi:type="dcterms:W3CDTF">2024-09-15T18:34:07Z</dcterms:created>
  <dcterms:modified xsi:type="dcterms:W3CDTF">2024-09-15T18:34:09Z</dcterms:modified>
</cp:coreProperties>
</file>