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2BE3B-B63D-40D0-B889-978A9507D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AA571-42B7-47E7-9BF6-357618098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4ACA6-AD32-4ECD-B2FA-99B05E2F1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F46D9-ADEF-43BF-857C-2A16EFB26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2E458A-4C1B-4A48-89AD-9E803B269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5BE6C-D6A3-4D10-8347-B957468AE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E404D4-10BF-4F07-AEE1-75F3B199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32040-3D6D-4860-9551-8F4DE2CED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6C2E5-528B-4AA2-A154-9EDCEFEAC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21546-780E-42A2-870C-3D3EC4247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42604-8B91-48F8-ACBB-AFA668205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7022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构建肺结核防控的信息化监测与管控系统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信息化监测与管控系统概述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肺结核病例监测与报告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药品与疫苗管理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系统实施与运维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提高肺结核防控效率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通过信息化手段，实现肺结核病例的实时监测、快速响应和有效管理，提高防控工作的效率。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加强疫情监测与预警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构建完善的肺结核疫情监测网络，及时发现疫情动态，为防控决策提供科学依据。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推动医疗资源优化配置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通过信息化手段，促进医疗资源的合理配置和共享，提高肺结核患者的诊疗水平和生活质量。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肺结核是一种严重危害人类健康的传染病，全球范围内疫情依然严峻，我国肺结核发病率和死亡率也居高不下。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防控形势严峻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当前肺结核监测体系存在诸多不足，如监测覆盖面不够广、数据上报不及时、信息分析利用不充分等。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监测体系不完善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部分地区肺结核诊疗资源不足，导致患者得不到及时有效的治疗和管理，增加了疫情传播的风险。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诊疗资源不足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肺结核防控现状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信息化监测与管控系统概述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肺结核防控的信息化监测与管控系统是一个集成了现代信息技术、数据分析技术和医疗管理技术的综合性平台，旨在实现对肺结核病例的实时监测、快速响应和有效管理。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自动收集来自医疗机构、实验室、疾控中心等各部门的相关数据，并进行清洗、整合和标准化处理。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实时监测与预警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通过数据挖掘和分析技术，实时监测肺结核疫情动态，发现异常情况和潜在风险，并发出预警信号。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病例管理与追踪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对确诊的肺结核病例进行登记管理，记录其基本信息、诊疗过程和结果，实现病例的全流程追踪。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决策支持与报告生成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为卫生行政部门和医疗机构提供决策支持，包括疫情形势分析、防控策略建议等，并可生成各类统计报表和报告。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采用分层架构，包括数据层、应用层、展示层和用户层。数据层负责数据的存储和管理；应用层实现各种业务逻辑和功能模块；展示层提供友好的用户界面和交互体验；用户层面向不同角色的用户，包括卫生行政部门、医疗机构、疾控中心和公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负责数据的存储、备份和安全管理，采用高性能数据库技术和云计算技术。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应用服务器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部署各种应用服务，如数据收集服务、数据分析服务、病例管理服务等。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通过数据挖掘和分析技术，实现肺结核疫情的实时监测和预警。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监测预警模块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决策支持模块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基于大数据分析技术，为卫生行政部门和医疗机构提供决策支持。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提供个性化的用户界面和交互体验，满足不同用户的需求。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系统基于现代信息技术和数据分析技术，通过对海量数据的收集、整合、分析和挖掘，实现对肺结核疫情的实时监测和预警。同时，结合医疗管理技术和专业知识库，实现对肺结核病例的全流程管理和追踪。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采用分布式存储和计算技术，处理海量数据并实现实时分析。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运用机器学习、深度学习等算法，挖掘数据中的潜在规律和趋势。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技术原理及关键技术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提供弹性可扩展的计算资源和服务，保障系统的稳定性和可靠性。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结合医疗行业的专业知识和经验，实现对肺结核病例的科学管理和追踪。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医疗管理技术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技术原理及关键技术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肺结核病例监测与报告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通过医疗机构、社区卫生服务中心等途径，及时发现并登记肺结核疑似病例和确诊病例。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建立肺结核病例的发现机制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制定详细的病例登记表格，记录患者的基本信息、症状、诊断结果、治疗方案等，确保信息的准确性和完整性。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完善病例登记制度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建立病例信息数据库，实现病例信息的电子化管理和共享，方便后续的数据分析和利用。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加强病例信息管理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病例发现与登记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加强数据质量控制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定期对上报的数据进行质量评估和控制，发现问题及时纠正和改进，提高数据的可靠性。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建立数据上报机制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各级医疗机构和社区卫生服务中心应按照规定的时间和格式，将肺结核病例数据上报至指定的信息平台。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强化数据审核制度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对上报的数据进行审核，确保数据的真实性和准确性，防止漏报、误报等情况的发生。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数据上报与审核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利用统计学、流行病学等方法对监测数据进行深入分析，挖掘肺结核疫情的流行特征、危险因素等信息。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监测结果可视化展示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通过图表、地图等形式将监测结果可视化展示，直观地反映肺结核疫情的分布、趋势等情况。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监测结果应用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将监测结果应用于肺结核防控策略的制定和调整，为政府决策部门提供科学依据和技术支持。同时，将监测结果反馈给医疗机构和社区卫生服务中心，指导其改进防控措施，提高防控效果。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监测结果分析与利用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肺结核患者管理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建立患者电子档案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详细记录患者的基本信息、病史、诊断结果等，实现患者信息的数字化管理。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通过对患者信息的数据分析，发现患者群体特征、病情发展趋势等，为防控策略制定提供数据支持。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信息共享与协同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实现与医疗机构、疾控部门等相关单位的信息共享，促进协同工作，提高防控效率。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患者信息管理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治疗方案管理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根据患者病情，制定个性化的治疗方案，并实时监控治疗过程，确保治疗的有效性。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药物使用监控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记录患者的用药情况，包括药品名称、剂量、用药时间等，确保患者按时按量服药。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不良反应监测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密切关注患者治疗过程中可能出现的不良反应，及时发现并处理，保障患者安全。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治疗过程监控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https://d.book118.com/648107022056006040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2024-09-18T21:13:53.188</cp:lastPrinted>
  <dcterms:created xsi:type="dcterms:W3CDTF">2024-09-18T13:13:53Z</dcterms:created>
  <dcterms:modified xsi:type="dcterms:W3CDTF">2024-09-18T13:13:55Z</dcterms:modified>
</cp:coreProperties>
</file>