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FBDA4-6C2C-4BCD-8CF1-4EE2E490F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6D6B6-E281-44B5-88F9-D31882B26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8B04B-AA49-48DC-B7DF-26EB89946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F500B-7BFF-41F1-89FC-9C9EE3FDB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33D153-0298-48AE-9D6A-15C51C436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0A8C66-F81A-455C-808E-6227666B6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903E1-4984-4B65-971C-E19FE682F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FFA52-E644-4D3E-AEFF-57CDD5EB3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58E8D-A43A-4512-99BD-A6A611C8D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EBF79-05C4-4941-A6F8-CF2AB3AD2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9A1F7-9224-4818-BAE6-8C3FF6A1D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070760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新生儿发育护理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新生儿发育阶段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新生儿疾病预防与应对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新生儿心理与情感发展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新生儿发育阶段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总结词：初生适应期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详细描述：新生儿在出生后的最初几周主要处于适应子宫外新环境的阶段，此时他们的主要任务是适应外界环境，建立规律的睡眠模式，并开始学习吸吮和吞咽。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总结词：基础护理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详细描述：这个阶段需要特别注意新生儿的基本生活需求，如保持适宜的体温、定期更换尿布和喂养。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总结词：观察与记录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详细描述：观察新生儿的行为和生理反应，记录他们的睡眠、饮食和排便习惯，有助于了解他们的需求和生长发育情况。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0-28天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总结词：生长发育加速期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详细描述：在这个阶段，新生儿开始进入快速生长和发育期，他们的活动量会增加，对周围事物的兴趣也会增强。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总结词：互动与交流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详细描述：此时新生儿开始对声音和视觉刺激做出反应，家长可以通过与他们交流、唱歌、读故事等方式促进其认知发展。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总结词：习惯培养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详细描述：在这个阶段，家长可以开始培养新生儿良好的生活习惯，如规律作息、定时喂养等。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28-90天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好奇心与探索欲望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随着新生儿逐渐长大，他们开始表现出对独立的渴望，如拒绝抱持、尝试自己进食等。家长应逐步培养他们的独立性。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在这个阶段，新生儿开始表现出对周围环境的好奇心，他们会开始抓握物体、翻身等动作，并尝试爬行。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社交能力发展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新生儿在这个阶段开始对其他人的存在和互动产生兴趣，家长可以安排与其他儿童或家庭成员的互动，促进其社交能力的发展。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90-180天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新生儿护理要点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母乳是新生儿最理想的食品，含有丰富的营养物质和免疫活性物质，有助于促进宝宝的生长发育和预防疾病。新生儿出生后应尽早吸吮母乳，促进乳汁分泌。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无法母乳喂养时，可以使用配方奶喂养。人工喂养时要注意奶量的控制和奶具的清洁消毒，避免宝宝摄入过多或感染病菌。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新生儿需要频繁进食，通常每2-3小时需要喂一次，但具体频率应根据宝宝的实际需求进行调整。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喂养频率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新生儿需要一个安静、舒适、温暖的睡眠环境，家长应保持室内空气新鲜，避免强光和噪音干扰。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589" r="2858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新生儿应采用仰卧位睡觉，避免颈部和脊椎负担过重，同时也有利于减少呼吸道阻塞的风险。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新生儿每天需要16-20小时的睡眠时间，随着年龄的增长，睡眠时间逐渐减少。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新生儿皮肤娇嫩，家长应使用温和的清洁剂和护肤品，保持皮肤干燥、清洁，预防皮肤感染和湿疹等皮肤问题。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新生儿口腔黏膜较为脆弱，家长应定期用棉签或纱布蘸温水清洁宝宝的舌头和牙龈，预防口腔感染。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新生儿脐带未脱落前，家长应保持脐带干燥清洁，避免触碰水和其他物品，以防感染。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清洁与卫生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197" r="261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437" r="264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新生儿体温调节能力较弱，室内温度应保持在24-26℃，湿度保持在50%-60%。冬季可适当使用暖气或电暖器等设备保持温暖。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夏季室内温度过高时，应适当使用空调或风扇等设备降温，但要注意避免宝宝直接吹风。同时要保持室内空气流通。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保暖与降温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新生儿常见问题及处理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https://d.book118.com/648107076007006037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2024-09-16T16:53:27.839</cp:lastPrinted>
  <dcterms:created xsi:type="dcterms:W3CDTF">2024-09-16T08:53:27Z</dcterms:created>
  <dcterms:modified xsi:type="dcterms:W3CDTF">2024-09-16T08:53:29Z</dcterms:modified>
</cp:coreProperties>
</file>