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F1003-FC3C-40FB-9234-DF6EFC25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9128D-395C-4196-B11F-F2907D79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BB1E3-521A-47A9-B4D7-53A167B7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C4F74-F901-41DB-8E1F-CC515FBC9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92313-2E24-47D2-B507-C53A0D6D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F80C0-46BE-4F40-A645-8A92806F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B31AF-E887-474B-9AAD-944C789D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BE833-77BF-4D8A-90F6-041EACF2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C1DAB-B976-4B90-A04F-8E264D6C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8479C-83D4-4D0D-9FF5-510B87D0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2C9A-2C55-47AB-AF35-6A1F00AF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0007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考虑讨价还价能力的两阶段博弈DEA模型及其应用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两阶段博弈DEA模型概述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考虑讨价还价能力的两阶段博弈DEA模型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在现实经济活动中，许多交易和合作都涉及讨价还价过程，例如商品交易、服务购买、投资决策等。讨价还价能力作为影响交易和合作效率的重要因素，研究其作用机制和效果具有重要意义。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通过研究讨价还价能力对交易和合作效率的影响，有助于提高资源配置效率，促进经济发展。此外，对于企业而言，了解讨价还价能力的运用策略，有助于提高企业竞争力和盈利能力。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构建一个考虑讨价还价能力的两阶段博弈DEA模型，分析讨价还价能力对交易和合作效率的影响。具体研究内容包括：1）构建两阶段博弈DEA模型；2）分析讨价还价能力对第一阶段效率评价的影响；3）分析讨价还价能力对第二阶段优化决策的影响；4）实证分析讨价还价能力对交易和合作效率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本研究采用理论建模、数理分析和实证研究相结合的方法。首先，基于DEA方法和博弈理论，构建两阶段博弈DEA模型；其次，通过数学推导和分析，探讨讨价还价能力对第一阶段效率评价和第二阶段优化决策的影响；最后，利用实证研究方法，以具体数据为例，检验讨价还价能力对交易和合作效率的影响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两阶段博弈DEA模型概述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数据包络分析（DEA）是一种非参数效率评估方法，通过线性规划来判断决策单元（DMU）的相对效率。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071078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  <a:effectLst>
            <a:outerShdw blurRad="257175" dist="152400" dir="2700000">
              <a:schemeClr val="accent2">
                <a:lumMod val="50000"/>
                <a:alpha val="9000"/>
              </a:schemeClr>
            </a:outerShdw>
          </a:effectLst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DEA模型通过比较输入和输出指标，对各个DMU的效率进行评估，并计算出它们的相对效率值。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DEA模型可以处理多输入和多输出的情况，并且不需要预先设定输入和输出之间的函数关系。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449503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1899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0558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193183"/>
            <a:ext cx="10003548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DEA模型的基本原理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两阶段博弈DEA模型的提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在两阶段博弈DEA模型中，将整个过程分为两个阶段：首先是讨价还价阶段，其次是生产阶段。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在讨价还价阶段，各个DMU之间进行谈判，以确定各自在生产阶段的投入和产出；在生产阶段，各个DMU根据讨价还价结果进行生产。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两阶段博弈DEA模型是DEA模型的一种扩展形式，旨在考虑讨价还价能力对效率评估的影响。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考虑了讨价还价能力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两阶段博弈DEA模型将讨价还价能力纳入效率评估中，更符合实际生产情况。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两阶段博弈DEA模型的特性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适用于多输入和多输出情况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与传统的DEA模型相比，两阶段博弈DEA模型可以处理多输入和多输出的情况，提高了模型的适用性。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考虑了DMU之间的相互作用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在两阶段博弈DEA模型中，DMU之间的相互作用被纳入效率评估中，这有助于更准确地评估每个DMU的相对效率。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考虑讨价还价能力的两阶段博弈DEA模型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现实背景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在许多实际场景中，如企业合作、政府决策等，讨价还价是常见的现象。讨价还价能力对决策效率有着重要影响。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将讨价还价能力引入到DEA模型中，有助于更准确地评估决策单元的效率，完善了DEA模型的理论体系。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讨价还价能力的引入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确定每个决策单元的输入和输出。这个过程需要考虑讨价还价能力的影响。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使用第一阶段的结果，通过DEA模型计算效率值。这一阶段也需要考虑讨价还价能力的影响。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考虑讨价还价能力的两阶段博弈DEA模型构建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https://d.book118.com/648110007141006035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2024-09-14T23:37:02.026</cp:lastPrinted>
  <dcterms:created xsi:type="dcterms:W3CDTF">2024-09-14T15:37:02Z</dcterms:created>
  <dcterms:modified xsi:type="dcterms:W3CDTF">2024-09-14T15:37:03Z</dcterms:modified>
</cp:coreProperties>
</file>