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E7C83E-662E-4251-BF66-41E0E8737B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495685-5CB3-4488-8701-BE2DD991DA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77D6F8-79CA-4F73-8011-91F75076D6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AA928C-84C5-487F-A55D-A763D1C866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4BE20BD-7037-4D4B-971B-45D1AD4769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3BD9F61-1BB1-464E-BDEE-DE663AFA6F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499E6DF-9F9E-4298-9DC6-914B5E0EF3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4D97F5-8900-4FAF-8262-2A1ABE889C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8E4995-6E6B-4AC8-9DC3-AAB53A3ACD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26996A-D211-4BB7-B423-7E2C8D5D20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91DD1D-0F73-404C-9E65-B26477C09B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8110030054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128185" y="966907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怎么预防口臭的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238974" y="100106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238974" y="1860445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175388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了解口臭的原因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保持口腔卫生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改善饮食习惯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增强免疫力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定期检查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其他预防措施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了解口臭的原因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口腔溃疡、牙龈炎等炎症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炎症导致口腔内细菌增多，引发口臭。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牙周病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牙周病会导致牙龈萎缩、牙齿松动，食物残渣在口腔内发酵，产生口臭。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口腔卫生差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口腔内细菌滋生，导致口臭。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口腔疾病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599" b="65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消化系统问题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胃酸反流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胃酸反流至食管，经口腔排出，产生口臭。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消化不良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食物在肠道内滞留时间过长，产生腐败气体，经口腔排出，形成口臭。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便秘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便秘导致肠道内有害菌增多，产生有害气体，经口腔排出，形成口臭。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不良的呼吸习惯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如用嘴呼吸、打鼾等，导致口腔干燥、细菌滋生，引发口臭。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不良的口腔卫生习惯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如不刷牙、不漱口等，导致口腔内细菌增多，引发口臭。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不良的生活作息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如熬夜、过度疲劳等，导致身体免疫力下降，引发口臭。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不良的生活习惯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50" r="2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饮食不规律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饮食不规律会导致消化系统功能紊乱，引发口臭。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高蛋白、高脂肪食物摄入过多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这类食物在肠道内滞留时间过长，产生腐败气体，经口腔排出形成口臭。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辛辣、刺激性食物过多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这类食物会刺激口腔黏膜，导致口腔炎症、溃疡等，引发口臭。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饮食问题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保持口腔卫生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5610" b="2561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每天刷牙两次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每天早晚刷牙两次，每次刷牙时间不少于2分钟，采用正确的刷牙方法，即水平颤动法、竖刷法和旋转法，以清除牙面和牙间隙的污垢和食物残渣。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选择软毛、小头的牙刷，使用含氟牙膏，以增强牙齿的抗龋能力。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使用牙线和牙缝刷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每天使用牙线清洁牙间隙，特别是后磨牙的牙间隙，以清除食物残渣和牙菌斑。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使用牙缝刷清洁牙间隙和牙周袋内的食物残渣和牙菌斑。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440684" y="1569551"/>
            <a:ext cx="3418416" cy="407348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51615" y="2379250"/>
            <a:ext cx="2811304" cy="2809875"/>
          </a:xfrm>
          <a:custGeom>
            <a:rect l="l" t="t" r="r" b="b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177" y="10800"/>
                </a:moveTo>
                <a:cubicBezTo>
                  <a:pt x="1177" y="16115"/>
                  <a:pt x="5485" y="20423"/>
                  <a:pt x="10800" y="20423"/>
                </a:cubicBezTo>
                <a:cubicBezTo>
                  <a:pt x="16115" y="20423"/>
                  <a:pt x="20423" y="16115"/>
                  <a:pt x="20423" y="10800"/>
                </a:cubicBezTo>
                <a:cubicBezTo>
                  <a:pt x="20423" y="5485"/>
                  <a:pt x="16115" y="1177"/>
                  <a:pt x="10800" y="1177"/>
                </a:cubicBezTo>
                <a:cubicBezTo>
                  <a:pt x="5485" y="1177"/>
                  <a:pt x="1177" y="5485"/>
                  <a:pt x="1177" y="1080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03256" y="1797082"/>
            <a:ext cx="1348359" cy="1019157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420201" y="5637371"/>
            <a:ext cx="826770" cy="460343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346696" y="4534330"/>
            <a:ext cx="1348359" cy="1019157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10170" y="2701925"/>
            <a:ext cx="2294194" cy="2200553"/>
          </a:xfrm>
          <a:custGeom>
            <a:rect l="l" t="t" r="r" b="b"/>
            <a:pathLst>
              <a:path w="1905000" h="1905000">
                <a:moveTo>
                  <a:pt x="47625" y="666750"/>
                </a:moveTo>
                <a:lnTo>
                  <a:pt x="381000" y="190500"/>
                </a:lnTo>
                <a:lnTo>
                  <a:pt x="952500" y="0"/>
                </a:lnTo>
                <a:lnTo>
                  <a:pt x="1524000" y="190500"/>
                </a:lnTo>
                <a:lnTo>
                  <a:pt x="1857375" y="666750"/>
                </a:lnTo>
                <a:lnTo>
                  <a:pt x="1857375" y="1238250"/>
                </a:lnTo>
                <a:lnTo>
                  <a:pt x="1524000" y="1714500"/>
                </a:lnTo>
                <a:lnTo>
                  <a:pt x="952500" y="1905000"/>
                </a:lnTo>
                <a:lnTo>
                  <a:pt x="381000" y="1714500"/>
                </a:lnTo>
                <a:lnTo>
                  <a:pt x="47625" y="123825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087620" y="3214540"/>
            <a:ext cx="1139293" cy="113929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定期洗牙</a:t>
              </a:r>
            </a:p>
          </p:txBody>
        </p:sp>
      </p:grpSp>
      <p:sp>
        <p:nvSpPr>
          <p:cNvPr id="31" name="Freeform 31"/>
          <p:cNvSpPr/>
          <p:nvPr/>
        </p:nvSpPr>
        <p:spPr>
          <a:xfrm>
            <a:off x="1262052" y="1991277"/>
            <a:ext cx="630767" cy="630767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5705598" y="4728631"/>
            <a:ext cx="630555" cy="630555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291556" y="4966363"/>
            <a:ext cx="1154900" cy="1591889"/>
          </a:xfrm>
          <a:custGeom>
            <a:rect l="l" t="t" r="r" b="b"/>
            <a:pathLst>
              <a:path w="1154900" h="1591889">
                <a:moveTo>
                  <a:pt x="0" y="0"/>
                </a:moveTo>
                <a:lnTo>
                  <a:pt x="0" y="1591889"/>
                </a:lnTo>
                <a:lnTo>
                  <a:pt x="1154900" y="1591889"/>
                </a:lnTo>
                <a:lnTo>
                  <a:pt x="1154900" y="1303164"/>
                </a:lnTo>
                <a:lnTo>
                  <a:pt x="288725" y="1303164"/>
                </a:lnTo>
                <a:lnTo>
                  <a:pt x="288725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 rot="-10800000">
            <a:off x="10781066" y="205192"/>
            <a:ext cx="1154900" cy="1591889"/>
          </a:xfrm>
          <a:custGeom>
            <a:rect l="l" t="t" r="r" b="b"/>
            <a:pathLst>
              <a:path w="1154900" h="1591889">
                <a:moveTo>
                  <a:pt x="0" y="0"/>
                </a:moveTo>
                <a:lnTo>
                  <a:pt x="0" y="1591889"/>
                </a:lnTo>
                <a:lnTo>
                  <a:pt x="1154900" y="1591889"/>
                </a:lnTo>
                <a:lnTo>
                  <a:pt x="1154900" y="1303164"/>
                </a:lnTo>
                <a:lnTo>
                  <a:pt x="288725" y="1303164"/>
                </a:lnTo>
                <a:lnTo>
                  <a:pt x="288725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5" name="Group 35"/>
          <p:cNvGrpSpPr/>
          <p:nvPr/>
        </p:nvGrpSpPr>
        <p:grpSpPr>
          <a:xfrm>
            <a:off x="7581403" y="1797082"/>
            <a:ext cx="3111273" cy="3664926"/>
            <a:chOff x="7581403" y="1797082"/>
            <a:chExt cx="3111273" cy="3664926"/>
          </a:xfrm>
        </p:grpSpPr>
        <p:sp>
          <p:nvSpPr>
            <p:cNvPr id="36" name="TextBox 36"/>
            <p:cNvSpPr txBox="1"/>
            <p:nvPr/>
          </p:nvSpPr>
          <p:spPr>
            <a:xfrm>
              <a:off x="7581403" y="1797082"/>
              <a:ext cx="3111273" cy="366492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203200" lvl="0" indent="-203200">
                <a:lnSpc>
                  <a:spcPct val="80000"/>
                </a:lnSpc>
                <a:buFont typeface="Arial"/>
                <a:buChar char="•"/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每半年到一年进行一次口腔检查和洗牙，以清除牙结石和牙菌斑，保持口腔卫生。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在某些情况下，如口腔手术、口腔感染等，可以在医生指导下使用漱口水，以减少口腔细菌数量，缓解口臭症状。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3650" r="3650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漱口水使用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改善饮食习惯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25" r="166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喝水有助于保持口腔湿润，减少口腔细菌滋生，从而预防口臭。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每天至少喝8杯水，保持身体水分充足，有助于预防口臭。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多喝水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减少食用辛辣、酸甜、咸等刺激性食品，可以减少口腔细菌滋生，预防口臭。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尽量避免食用过多的葱、蒜、韭菜等有特殊气味的食品，以免加重口臭。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少吃刺激性食物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https://d.book118.com/648110030054006026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2024-09-03T14:43:24.613</cp:lastPrinted>
  <dcterms:created xsi:type="dcterms:W3CDTF">2024-09-03T06:43:24Z</dcterms:created>
  <dcterms:modified xsi:type="dcterms:W3CDTF">2024-09-03T06:43:26Z</dcterms:modified>
</cp:coreProperties>
</file>