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39B9A0-144C-48D3-9EF2-807B5A229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7F9695-1208-4896-8703-16827F582C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352C55-E3ED-4D75-9780-038DD35726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7EC5D2-1D94-4141-8215-D57489E4D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8D676C-09FE-4A04-9B78-9D8B995D7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2FF787-EDCB-4A81-8DA9-BC9678B3E4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9DD0CB-2202-459C-A3EA-E0D46AC061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2C7C36-7A62-4451-A7A1-81BFADF8D8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F4AAE8-BE07-475A-B483-CE80B43B6D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227CEB-BABE-480C-98A1-7563B2C6A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508C19-3AB2-4DD4-9D2E-470870F8DE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11101105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电子工艺专业实习总结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New shape"/>
          <p:cNvSpPr/>
          <p:nvPr/>
        </p:nvSpPr>
        <p:spPr>
          <a:xfrm>
            <a:off x="635000" y="5588000"/>
            <a:ext cx="1905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000000"/>
                </a:solidFill>
              </a:rPr>
              <a:t>作者：凯辰文创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实习过程与经历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专业知识与技能应用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个人能力提升与收获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对实习单位的建议与展望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总结与反思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实习背景与目的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单位名称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XX电子有限公司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主要业务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研发、生产和销售各类电子产品，包括手机、电脑、平板等。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规模与地位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在电子行业中处于领先地位，拥有数千名员工和多个研发中心。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实习单位介绍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电子工艺实习生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实习岗位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参与电子产品的生产工艺流程，包括PCB设计、元器件采购、焊接、组装和测试等环节。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主要职责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实习岗位与职责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理论与实践结合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通过实习将所学的电子工艺理论知识与实践相结合，加深对专业知识的理解。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提升技能水平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通过实际操作，提高自己在电子工艺方面的技能水平，为今后的职业发展打下基础。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了解行业动态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通过实习了解电子行业的发展趋势和前沿技术，为自己的职业规划提供参考。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实习过程与经历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1353" r="1135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本次实习周期为一个月，从2023年3月1日至2023年3月31日。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实习周期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工作日每天工作8小时，周末双休，法定节假日正常休息。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工作日程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在任务紧急时，需要适当加班以完成工作任务。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加班情况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实习时间安排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实习任务与流程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实习任务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参与电子产品的设计与制造过程，包括电路板的绘制、元器件的选型与采购、电路的焊接与调试等。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实习流程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首先接受公司的基础培训，了解公司的业务流程和产品特点；然后跟随导师进行实践操作，逐步掌握电子工艺的基本技能；最后独立完成一个电子产品的设计与制作。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Freeform 12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TextBox 20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电路板设计不合理，导致元器件布局混乱，影响产品性能。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实习中遇到的问题及解决方法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问题一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重新学习电路板设计规则，优化元器件布局，提高产品性能。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解决方法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焊接技术不熟练，出现虚焊、假焊等问题。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问题二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加强焊接技术的练习，掌握正确的焊接方法和技巧。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解决方法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对产品调试流程不熟悉，导致调试效率低下。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问题三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向导师请教产品调试经验，熟悉调试流程和方法，提高调试效率。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专业知识与技能应用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15" b="281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电子工艺基础知识应用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电路设计原理应用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在实习过程中，通过参与实际电路设计和分析，深入理解了电路设计原理，并能够运用所学知识优化电路性能。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电子元器件识别与选用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掌握了各类电子元器件的识别方法和选用原则，能够根据电路设计需求，合理选用元器件。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焊接技术运用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通过实践掌握了焊接技术，包括焊接工具的使用、焊接参数的调整等，能够熟练完成电子设备的焊接任务。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熟悉了示波器、信号发生器、电子负载等电子测量仪器的使用方法，能够准确测量电路参数。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电子测量仪器使用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设备维护与保养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生产安全操作规范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了解了电子设备的日常维护和保养方法，能够及时处理设备故障，确保生产线的稳定运行。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严格遵守生产安全操作规范，确保实习期间的生产安全无事故。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电子设备操作技能掌握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https://d.book118.com/648111011054006044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2024-09-24T12:15:01.239</cp:lastPrinted>
  <dcterms:created xsi:type="dcterms:W3CDTF">2024-09-24T04:15:01Z</dcterms:created>
  <dcterms:modified xsi:type="dcterms:W3CDTF">2024-09-24T04:15:03Z</dcterms:modified>
</cp:coreProperties>
</file>