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E790E-E8ED-491E-8034-BC4F70AF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DF018-8EFD-4FF5-84E0-66BA5AB7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B0217-F55C-465D-9871-C21D29D1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52732-9C50-4301-8AA2-56284AB9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05E63-3DEE-4A91-B031-E8B42ED9A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0F442-4B77-4560-B61B-1F022CFC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016DA-5565-45A1-8682-CE0E3731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8CA26-EAE7-4FD4-98A3-66ADEA18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D63E7-6C83-4AF1-BD7C-4343EB17B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77761-1BF9-4C79-9B10-9F8889471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73AE8-090F-4C98-ACC4-EE7A9BE9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102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缺陷原因分析\n## 1.护理缺陷的基本概念与分类\n### 1.1护理缺陷的定义与含义\n### 1.2护理缺陷的分类方法\n### 1.3护理缺陷的严重程度分级\n## 2.护理缺陷产生的原因分析\n### 2.1护理人员因素\n### 2.2患者因素\n### 2.3环境与管理因素\n## 3.护理缺陷预防措施与策略\n### 3.1加强护理人员培训与教育\n### 3.2优化护理流程与管理制度\n### 3.3提高患者及家属的护理安全意识\n## 4.护理缺陷的处理与补救方法\n### 4.1护理缺陷的发现与报告\n### 4.2护理缺陷的整改与预防\n### 4.3护理缺陷的法律责任与纠纷处理\n## 5.护理缺陷管理的实践案例分析\n### 5.1护理缺陷管理成功案例分析\n### 5.2护理缺陷管理失败案例分析\n### 5.3护理缺陷管理经验教训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护理缺陷原因分析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护理缺陷的基本概念与分类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护理缺陷是指在护理过程中，由于护理人员的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服务态度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等方面的问题，导致患者出现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等方面的损害。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技术水平：护理人员缺乏必要的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，无法为患者提供正确的护理服务。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服务态度：护理人员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不强，对患者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冷漠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不耐烦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，导致患者不满。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管理制度：护理管理制度不完善，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不到位，导致护理缺陷的发生。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护理缺陷的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操作失误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沟通不良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疏忽大意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操作失误：护理人员在进行护理操作时，由于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技术不熟练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操作不当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等原因，导致患者受到损害。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沟通不良：护理人员在与患者及其家属沟通时，由于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语言表达能力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倾听能力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不足，导致患者不满。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疏忽大意：护理人员在护理过程中，由于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注意力不集中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责任心不强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等原因，导致患者出现意外。</a:t>
            </a:r>
            <a:endParaRPr/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护理缺陷的定义与含义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根据护理缺陷的性质，可分为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技术性缺陷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服务性缺陷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管理性缺陷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技术性缺陷：护理人员在进行护理操作时，由于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技术不熟练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操作不当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等原因，导致患者受到损害。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服务性缺陷：护理人员在与患者及其家属沟通时，由于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语言表达能力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倾听能力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不足，导致患者不满。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管理性缺陷：护理管理制度不完善，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不到位，导致护理缺陷的发生。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根据护理缺陷的影响程度，可分为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轻度缺陷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中度缺陷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重度缺陷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轻度缺陷：护理缺陷对患者的影响较小，如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中度缺陷：护理缺陷对患者的影响较大，如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住院时间延长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重度缺陷：护理缺陷对患者的生命安全构成威胁，如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生命危险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严重残疾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护理缺陷的分类方法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轻度缺陷：护理缺陷对患者的影响较小，如疼痛、不适等。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对患者的影响：轻度缺陷对患者的生活质量、健康状况影响较小，容易得到纠正。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纠正措施：对轻度缺陷，护理人员应及时发现并纠正，加强业务培训，提高护理水平。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中度缺陷：护理缺陷对患者的影响较大，如并发症、住院时间延长等。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对患者的影响：中度缺陷对患者的生活质量、健康状况影响较大，需要较长时间的治疗和康复。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纠正措施：对中度缺陷，护理人员应分析原因，制定针对性的整改方案，加强护理管理。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重度缺陷：护理缺陷对患者的生命安全构成威胁，如生命危险、严重残疾等。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对患者的影响：重度缺陷对患者的生命安全构成严重威胁，可能导致患者死亡或严重残疾。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纠正措施：对重度缺陷，护理人员应立即报告，组织专家进行紧急处理，同时加强护理人员的培训和管理。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护理缺陷的严重程度分级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护理缺陷产生的原因分析</a:t>
            </a:r>
            <a:endParaRPr/>
          </a:p>
        </p:txBody>
      </p:sp>
      <p:sp>
        <p:nvSpPr>
          <p:cNvPr id="1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护理人员技术水平不足，缺乏必要的专业知识、技能，无法为患者提供正确的护理服务。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原因：护理人员培训不足，业务水平不高，缺乏临床经验。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纠正措施：加强护理人员的培训，提高业务水平，定期进行考核。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护理人员服务态度问题，责任心不强，对患者冷漠、不耐烦。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原因：护理人员缺乏职业道德，对患者关心不够，沟通技巧不足。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纠正措施：加强护理人员的职业道德教育，提高服务意识，加强沟通技巧培训。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护理人员因素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患者病情复杂，护理难度较大，容易导致护理缺陷。</a:t>
                </a:r>
                <a:endParaRPr/>
              </a:p>
            </p:txBody>
          </p:sp>
          <p:sp>
            <p:nvSpPr>
              <p:cNvPr id="1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原因：患者病情多变，护理需求高，护理人员难以全面掌握患者的病情。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纠正措施：加强护理人员对患者病情的了解，提高护理水平，制定个性化的护理方案。</a:t>
                </a:r>
                <a:endParaRPr/>
              </a:p>
            </p:txBody>
          </p:sp>
        </p:grpSp>
        <p:grpSp>
          <p:nvGrpSpPr>
            <p:cNvPr id="17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患者心理因素，对护理服务要求较高，容易导致护理缺陷。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原因：患者对护理服务期望过高，对护理人员的要求较高。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纠正措施：加强护理人员与患者的沟通，了解患者的需求，提高护理服务质量。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护理环境不完善，如设备不足、病房拥挤等，容易导致护理缺陷。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原因：医院投入不足，护理设备老化，病房空间有限。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纠正措施：加大医院投入，更新护理设备，优化病房环境。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护理管理制度不完善，监管不到位，导致护理缺陷的发生。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原因：护理管理制度不健全，监管力度不够，护理人员存在侥幸心理。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纠正措施：完善护理管理制度，加强监管力度，严格执行护理操作规程。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环境与管理因素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护理缺陷预防措施与策略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提高护理人员的技术水平，确保为患者提供正确的护理服务。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培训内容：加强护理人员的专业知识、技能培训，提高业务水平。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培训方式：定期组织培训班、研讨会，进行实践操作考核。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提高护理人员的服务态度，确保为患者提供优质的护理服务。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教育内容：加强护理人员的职业道德教育，提高服务意识。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教育方式：定期组织服务态度培训，进行患者满意度调查。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https://d.book118.com/648111026042006037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护理缺陷原因分析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2024-09-17T01:06:51.339</cp:lastPrinted>
  <dcterms:created xsi:type="dcterms:W3CDTF">2024-09-16T17:06:51Z</dcterms:created>
  <dcterms:modified xsi:type="dcterms:W3CDTF">2024-09-16T17:06:53Z</dcterms:modified>
</cp:coreProperties>
</file>