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BF6024-A717-4D80-A96B-49FEEC6C1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A7AFC3-7DD9-4A72-B4A6-F20F434D9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B18F77-DF3D-49ED-AD79-538D18B2F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37009D-8E34-47E5-9A65-9FED15C696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AE4665-DA60-49D0-8CA1-599457A4AE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3B5DD2-30CD-4A74-8C3D-F55E792AB7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ED92CF-07A6-4BC0-AE3D-659036BF99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493C35-F321-4FFD-BF5D-49501F028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EA445B-BCE8-4E20-8114-43B43C3EA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017908-4C8D-4F45-856B-559558986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ADB46B-BD3D-406E-921C-386884C9A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11135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护患沟通技巧规范化培训效果评估与持续改进</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护患沟通技巧理论基础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规范化培训实施过程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效果评估方法及应用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持续改进策略制定及实施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341" b="23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03" b="275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培训背景与目的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提升护患沟通质量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通过规范化培训，提高护士的沟通技巧和水平，优化护患关系，提升患者满意度。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适应医疗改革需求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随着医疗改革的深入推进，对医护人员的职业素养和服务质量提出更高要求，护患沟通技巧培训成为必要环节。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推动护理专业发展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提升护士的沟通技巧，有助于增强护士的职业认同感和专业素养，推动护理专业的整体发展。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55" r="326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03" r="313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128" r="3112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全体在职护士，特别是新入职护士和临床一线护士。</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培训对象</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参加培训的护士需具备基本的医学知识和护理技能，对护患沟通的重要性有一定认识，愿意积极参与培训和实践。</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培训对象及要求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599" r="2559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讲解护患沟通的基本原则、技巧和方法，包括倾听、表达、反馈等方面的理论知识。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沟通技巧理论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通过模拟真实的医疗场景，让护士在实践中学习和掌握沟通技巧，培养应对各种复杂情况的能力。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情景模拟训练</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组织护士进行角色扮演，模拟护患沟通过程，引导护士从患者角度出发，增强同理心和关爱意识。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角色扮演与互动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邀请经验丰富的优秀护士分享沟通经验和技巧，组织参训护士开展讨论和交流，促进经验共享和团队协作。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经验分享与讨论</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护患沟通技巧理论基础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沟通是人与人之间传递信息、交流思想和感情的过程，是建立人际关系的基础。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沟通原理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沟通障碍与应对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沟通涉及发送者、接收者、信息、媒介和反馈五个基本要素，遵循一定的原理和规律。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了解常见的沟通障碍，如语言障碍、文化障碍和心理障碍等，并掌握相应的应对策略。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沟通基本概念与原理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护患关系是指护士与患者之间在医疗护理过程中形成的一种人际关系。</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542" r="16542"/>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92" r="16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护患关系定义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护士需主动与患者建立联系，通过关心、倾听和尊重等方式赢得患者的信任。</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护患关系建立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护士应持续关注患者的需求和感受，提供个性化的护理服务，以维护良好的护患关系。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护患关系维护</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护患关系建立及维护方法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有效沟通技巧与方法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倾听技巧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倾听是有效沟通的关键，护士应掌握倾听的技巧，如保持眼神交流、给予回应和鼓励表达等。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表达技巧</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护士应清晰、准确地表达自己的意见和想法，同时注意语气和措辞的恰当性。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提问技巧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提问是获取患者信息和引导对话的重要方式，护士应学会使用开放式和封闭式提问，并根据患者的反应灵活调整。</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非语言沟通技巧</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除了语言沟通外，护士还应关注非语言沟通的重要性，如面部表情、肢体语言和语调等。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规范化培训实施过程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明确培训目的，即提高护士的护患沟通技巧，提升患者满意度。</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培训目标设定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根据护士实际需求，设计针对性强的培训课程，包括沟通理论、技巧讲解、案例分析等。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培训内容设计</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邀请有丰富经验的护理专家或优秀护士担任培训讲师，确保培训质量。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培训师资准备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培训前准备工作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培训过程管理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制定详细的培训计划，包括培训时间、地点、参与人员等，确保培训顺利进行。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培训形式选择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采用线上或线下形式进行培训，确保护士能够充分参与。</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培训互动环节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设置互动环节，如小组讨论、角色扮演等，让护士更好地理解和掌握沟通技巧。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292" r="20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083" r="150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培训中组织实施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https://d.book118.com/648111135035006025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2024-09-01T19:40:25.554</cp:lastPrinted>
  <dcterms:created xsi:type="dcterms:W3CDTF">2024-09-01T11:40:25Z</dcterms:created>
  <dcterms:modified xsi:type="dcterms:W3CDTF">2024-09-01T11:40:27Z</dcterms:modified>
</cp:coreProperties>
</file>